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D8FD3-A3F7-483E-AB8A-7A46F92AE0AB}" v="2" dt="2023-05-09T14:46:15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Gunleiksrud" userId="S::thomas.gunleiksrud@sanoma.com::1b13b648-87ad-4130-bbc4-31ab4c8b3b1d" providerId="AD" clId="Web-{B8AB1E00-EE53-8633-7299-9F2CFFD5CEA9}"/>
    <pc:docChg chg="addSld">
      <pc:chgData name="Thomas Gunleiksrud" userId="S::thomas.gunleiksrud@sanoma.com::1b13b648-87ad-4130-bbc4-31ab4c8b3b1d" providerId="AD" clId="Web-{B8AB1E00-EE53-8633-7299-9F2CFFD5CEA9}" dt="2023-05-05T12:20:14.661" v="0"/>
      <pc:docMkLst>
        <pc:docMk/>
      </pc:docMkLst>
      <pc:sldChg chg="new">
        <pc:chgData name="Thomas Gunleiksrud" userId="S::thomas.gunleiksrud@sanoma.com::1b13b648-87ad-4130-bbc4-31ab4c8b3b1d" providerId="AD" clId="Web-{B8AB1E00-EE53-8633-7299-9F2CFFD5CEA9}" dt="2023-05-05T12:20:14.661" v="0"/>
        <pc:sldMkLst>
          <pc:docMk/>
          <pc:sldMk cId="2305547663" sldId="258"/>
        </pc:sldMkLst>
      </pc:sldChg>
    </pc:docChg>
  </pc:docChgLst>
  <pc:docChgLst>
    <pc:chgData name="Kajsa Leimar" userId="dfa47251-c3e0-481c-85a6-c2cb5274d66d" providerId="ADAL" clId="{489D8FD3-A3F7-483E-AB8A-7A46F92AE0AB}"/>
    <pc:docChg chg="undo custSel modSld">
      <pc:chgData name="Kajsa Leimar" userId="dfa47251-c3e0-481c-85a6-c2cb5274d66d" providerId="ADAL" clId="{489D8FD3-A3F7-483E-AB8A-7A46F92AE0AB}" dt="2023-05-09T14:46:15.173" v="1" actId="20577"/>
      <pc:docMkLst>
        <pc:docMk/>
      </pc:docMkLst>
      <pc:sldChg chg="modSp mod">
        <pc:chgData name="Kajsa Leimar" userId="dfa47251-c3e0-481c-85a6-c2cb5274d66d" providerId="ADAL" clId="{489D8FD3-A3F7-483E-AB8A-7A46F92AE0AB}" dt="2023-05-09T14:46:15.173" v="1" actId="20577"/>
        <pc:sldMkLst>
          <pc:docMk/>
          <pc:sldMk cId="241711167" sldId="257"/>
        </pc:sldMkLst>
        <pc:spChg chg="mod">
          <ac:chgData name="Kajsa Leimar" userId="dfa47251-c3e0-481c-85a6-c2cb5274d66d" providerId="ADAL" clId="{489D8FD3-A3F7-483E-AB8A-7A46F92AE0AB}" dt="2023-05-09T14:46:15.173" v="1" actId="20577"/>
          <ac:spMkLst>
            <pc:docMk/>
            <pc:sldMk cId="241711167" sldId="257"/>
            <ac:spMk id="2" creationId="{7288431B-7546-ED90-3DEA-D56404EF816A}"/>
          </ac:spMkLst>
        </pc:spChg>
      </pc:sldChg>
    </pc:docChg>
  </pc:docChgLst>
  <pc:docChgLst>
    <pc:chgData name="Johnny Anderson" userId="88b5fab7-6756-4429-8825-294d4d50174e" providerId="ADAL" clId="{C70B69F5-91DA-394B-8956-4B67BA2310C8}"/>
    <pc:docChg chg="modSld sldOrd">
      <pc:chgData name="Johnny Anderson" userId="88b5fab7-6756-4429-8825-294d4d50174e" providerId="ADAL" clId="{C70B69F5-91DA-394B-8956-4B67BA2310C8}" dt="2023-05-05T07:25:23.706" v="1"/>
      <pc:docMkLst>
        <pc:docMk/>
      </pc:docMkLst>
      <pc:sldChg chg="ord">
        <pc:chgData name="Johnny Anderson" userId="88b5fab7-6756-4429-8825-294d4d50174e" providerId="ADAL" clId="{C70B69F5-91DA-394B-8956-4B67BA2310C8}" dt="2023-05-05T07:25:23.706" v="1"/>
        <pc:sldMkLst>
          <pc:docMk/>
          <pc:sldMk cId="241711167" sldId="257"/>
        </pc:sldMkLst>
      </pc:sldChg>
    </pc:docChg>
  </pc:docChgLst>
  <pc:docChgLst>
    <pc:chgData name="Øyvind Flatnes" userId="S::oyvind.flatnes@sanoma.com::c33f1c27-4ef9-4ffe-a748-a19ac5192d7f" providerId="AD" clId="Web-{F9886D2D-2F9C-4AC6-A125-758860D66DBA}"/>
    <pc:docChg chg="addSld">
      <pc:chgData name="Øyvind Flatnes" userId="S::oyvind.flatnes@sanoma.com::c33f1c27-4ef9-4ffe-a748-a19ac5192d7f" providerId="AD" clId="Web-{F9886D2D-2F9C-4AC6-A125-758860D66DBA}" dt="2023-02-03T09:30:36.580" v="0"/>
      <pc:docMkLst>
        <pc:docMk/>
      </pc:docMkLst>
      <pc:sldChg chg="new">
        <pc:chgData name="Øyvind Flatnes" userId="S::oyvind.flatnes@sanoma.com::c33f1c27-4ef9-4ffe-a748-a19ac5192d7f" providerId="AD" clId="Web-{F9886D2D-2F9C-4AC6-A125-758860D66DBA}" dt="2023-02-03T09:30:36.580" v="0"/>
        <pc:sldMkLst>
          <pc:docMk/>
          <pc:sldMk cId="241711167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and closing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431" y="729030"/>
            <a:ext cx="3481138" cy="1043785"/>
          </a:xfrm>
          <a:prstGeom prst="rect">
            <a:avLst/>
          </a:prstGeom>
        </p:spPr>
      </p:pic>
      <p:sp>
        <p:nvSpPr>
          <p:cNvPr id="2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556181" y="2971796"/>
            <a:ext cx="11084435" cy="60325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3600" b="1" spc="0" baseline="0"/>
            </a:lvl1pPr>
          </a:lstStyle>
          <a:p>
            <a:pPr lvl="0"/>
            <a:r>
              <a:rPr lang="en-US"/>
              <a:t>Add your title…</a:t>
            </a:r>
          </a:p>
        </p:txBody>
      </p:sp>
      <p:sp>
        <p:nvSpPr>
          <p:cNvPr id="29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537328" y="3954310"/>
            <a:ext cx="11104775" cy="39163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2000" b="1" spc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4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527901" y="4404817"/>
            <a:ext cx="11123629" cy="42119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1600" b="0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Role</a:t>
            </a:r>
          </a:p>
        </p:txBody>
      </p:sp>
    </p:spTree>
    <p:extLst>
      <p:ext uri="{BB962C8B-B14F-4D97-AF65-F5344CB8AC3E}">
        <p14:creationId xmlns:p14="http://schemas.microsoft.com/office/powerpoint/2010/main" val="393248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scree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7040CA0-15FE-3442-82DA-7523CFFC6A11}"/>
              </a:ext>
            </a:extLst>
          </p:cNvPr>
          <p:cNvSpPr/>
          <p:nvPr/>
        </p:nvSpPr>
        <p:spPr>
          <a:xfrm>
            <a:off x="0" y="0"/>
            <a:ext cx="4315968" cy="68580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3904364-CF50-464A-AA99-BF8D68B3DA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2672" y="1911213"/>
            <a:ext cx="5539408" cy="590931"/>
          </a:xfrm>
        </p:spPr>
        <p:txBody>
          <a:bodyPr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E19706C3-FD69-1A42-82F8-C47E936D1F8F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40444" y="974182"/>
            <a:ext cx="3196669" cy="4873625"/>
          </a:xfrm>
          <a:noFill/>
          <a:effectLst/>
        </p:spPr>
        <p:txBody>
          <a:bodyPr tIns="1728000" anchor="ctr" anchorCtr="0"/>
          <a:lstStyle>
            <a:lvl1pPr marL="0" indent="0" algn="ctr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the icon to add an image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C21980-6A38-9330-85BE-5F5BDFCE86D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501705" y="2849309"/>
            <a:ext cx="5540375" cy="1962150"/>
          </a:xfrm>
        </p:spPr>
        <p:txBody>
          <a:bodyPr/>
          <a:lstStyle>
            <a:lvl1pPr>
              <a:defRPr sz="2000"/>
            </a:lvl1pPr>
            <a:lvl2pPr marL="365125" indent="-171450">
              <a:tabLst/>
              <a:defRPr sz="2000"/>
            </a:lvl2pPr>
            <a:lvl3pPr marL="674688" indent="-171450">
              <a:tabLst/>
              <a:defRPr sz="1800"/>
            </a:lvl3pPr>
            <a:lvl4pPr marL="1028700" indent="-182563">
              <a:tabLst/>
              <a:defRPr sz="1600"/>
            </a:lvl4pPr>
            <a:lvl5pPr marL="1338263" indent="-228600"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93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plit scree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7040CA0-15FE-3442-82DA-7523CFFC6A11}"/>
              </a:ext>
            </a:extLst>
          </p:cNvPr>
          <p:cNvSpPr/>
          <p:nvPr/>
        </p:nvSpPr>
        <p:spPr>
          <a:xfrm>
            <a:off x="3978876" y="0"/>
            <a:ext cx="8213124" cy="68580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E19706C3-FD69-1A42-82F8-C47E936D1F8F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565822" y="611659"/>
            <a:ext cx="7047323" cy="5671751"/>
          </a:xfrm>
          <a:noFill/>
          <a:effectLst/>
        </p:spPr>
        <p:txBody>
          <a:bodyPr tIns="1728000" anchor="ctr" anchorCtr="0"/>
          <a:lstStyle>
            <a:lvl1pPr marL="0" indent="0" algn="ctr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the icon to add an image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A715839B-91F6-9346-9C7D-6E04AE76F7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911" y="1814010"/>
            <a:ext cx="2745128" cy="1089529"/>
          </a:xfrm>
        </p:spPr>
        <p:txBody>
          <a:bodyPr wrap="square"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04362BF7-E9DF-9943-BBE1-594258DDBA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5911" y="3100385"/>
            <a:ext cx="2745128" cy="369332"/>
          </a:xfrm>
        </p:spPr>
        <p:txBody>
          <a:bodyPr wrap="square">
            <a:spAutoFit/>
          </a:bodyPr>
          <a:lstStyle>
            <a:lvl1pPr marL="0" indent="0">
              <a:buFont typeface="Arial" charset="0"/>
              <a:buNone/>
              <a:tabLst/>
              <a:defRPr sz="2000" b="0">
                <a:solidFill>
                  <a:schemeClr val="tx2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text goes here</a:t>
            </a:r>
            <a:r>
              <a:rPr lang="mr-IN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85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440297" y="230716"/>
            <a:ext cx="11345321" cy="590931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ctr">
              <a:buNone/>
              <a:defRPr sz="3600" b="1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457143" indent="0" algn="l">
              <a:buNone/>
              <a:defRPr>
                <a:latin typeface="Georgia"/>
                <a:cs typeface="Georgia"/>
              </a:defRPr>
            </a:lvl2pPr>
            <a:lvl3pPr marL="914286" indent="0" algn="l">
              <a:buNone/>
              <a:defRPr>
                <a:latin typeface="Georgia"/>
                <a:cs typeface="Georgia"/>
              </a:defRPr>
            </a:lvl3pPr>
            <a:lvl4pPr marL="1371428" indent="0" algn="l">
              <a:buNone/>
              <a:defRPr>
                <a:latin typeface="Georgia"/>
                <a:cs typeface="Georgia"/>
              </a:defRPr>
            </a:lvl4pPr>
            <a:lvl5pPr marL="1828573" indent="0" algn="l">
              <a:buNone/>
              <a:defRPr>
                <a:latin typeface="Georgia"/>
                <a:cs typeface="Georgia"/>
              </a:defRPr>
            </a:lvl5pPr>
          </a:lstStyle>
          <a:p>
            <a:pPr lvl="0"/>
            <a:r>
              <a:rPr lang="en-GB"/>
              <a:t>Add your title here</a:t>
            </a:r>
            <a:r>
              <a:rPr lang="is-IS"/>
              <a:t>…</a:t>
            </a:r>
            <a:endParaRPr lang="en-GB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E78785D-B301-1F4D-B477-079200BACB54}"/>
              </a:ext>
            </a:extLst>
          </p:cNvPr>
          <p:cNvSpPr/>
          <p:nvPr/>
        </p:nvSpPr>
        <p:spPr>
          <a:xfrm>
            <a:off x="7773220" y="1237698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97000">
                <a:srgbClr val="E74E5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781DFB8-C7B8-A541-91B3-21DD110E984B}"/>
              </a:ext>
            </a:extLst>
          </p:cNvPr>
          <p:cNvSpPr/>
          <p:nvPr/>
        </p:nvSpPr>
        <p:spPr>
          <a:xfrm>
            <a:off x="4882786" y="1237698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98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1B8812E-47A8-9641-BCC9-80D2951060A4}"/>
              </a:ext>
            </a:extLst>
          </p:cNvPr>
          <p:cNvSpPr/>
          <p:nvPr/>
        </p:nvSpPr>
        <p:spPr>
          <a:xfrm>
            <a:off x="1976892" y="1237698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99000">
                <a:schemeClr val="accent1">
                  <a:lumMod val="8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CE33EEF1-32F9-ED4E-B2D0-44FA0557E8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30046" y="3139562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79AD473F-0687-7846-9EEB-ED7B7379974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62786" y="3139562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120444D5-307C-AE42-8AF2-91CDBD1473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49514" y="3139562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0BA90BBD-C455-7243-8DA2-A3A517DE4E2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626674" y="1648371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002C537D-4A40-EF44-9029-D5640F5BC3B2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550266" y="1648371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72ABADB9-9E49-C344-8832-DF90928EA76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430315" y="1648371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A49C1BC6-80B7-DE4F-83BB-77F6C40EC6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984307" y="3860840"/>
            <a:ext cx="2622618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  <p:sp>
        <p:nvSpPr>
          <p:cNvPr id="16" name="Text Placeholder 19">
            <a:extLst>
              <a:ext uri="{FF2B5EF4-FFF2-40B4-BE49-F238E27FC236}">
                <a16:creationId xmlns:a16="http://schemas.microsoft.com/office/drawing/2014/main" id="{88A3D45E-D7A6-EA4A-AF85-8AEE30C767B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890398" y="3860840"/>
            <a:ext cx="2612219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B1118381-F882-5649-926A-5942FFB0109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776451" y="3860840"/>
            <a:ext cx="2628024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</p:spTree>
    <p:extLst>
      <p:ext uri="{BB962C8B-B14F-4D97-AF65-F5344CB8AC3E}">
        <p14:creationId xmlns:p14="http://schemas.microsoft.com/office/powerpoint/2010/main" val="2555630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5">
            <a:extLst>
              <a:ext uri="{FF2B5EF4-FFF2-40B4-BE49-F238E27FC236}">
                <a16:creationId xmlns:a16="http://schemas.microsoft.com/office/drawing/2014/main" id="{76F49386-5F10-DA46-91DA-F741023A12A3}"/>
              </a:ext>
            </a:extLst>
          </p:cNvPr>
          <p:cNvSpPr/>
          <p:nvPr/>
        </p:nvSpPr>
        <p:spPr>
          <a:xfrm>
            <a:off x="9147930" y="983043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97000">
                <a:srgbClr val="E74E5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B9EA623E-24BC-1A4B-B1E1-258ABAF8EFB0}"/>
              </a:ext>
            </a:extLst>
          </p:cNvPr>
          <p:cNvSpPr/>
          <p:nvPr/>
        </p:nvSpPr>
        <p:spPr>
          <a:xfrm>
            <a:off x="6257496" y="983043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98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ABAD7C01-FAD7-3044-9965-60EA6AFC5183}"/>
              </a:ext>
            </a:extLst>
          </p:cNvPr>
          <p:cNvSpPr/>
          <p:nvPr/>
        </p:nvSpPr>
        <p:spPr>
          <a:xfrm>
            <a:off x="437743" y="983043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8000">
                <a:schemeClr val="accent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6A75C74F-69CA-1843-894E-CA76FE858966}"/>
              </a:ext>
            </a:extLst>
          </p:cNvPr>
          <p:cNvSpPr/>
          <p:nvPr/>
        </p:nvSpPr>
        <p:spPr>
          <a:xfrm>
            <a:off x="3351602" y="983043"/>
            <a:ext cx="2629748" cy="2621305"/>
          </a:xfrm>
          <a:custGeom>
            <a:avLst/>
            <a:gdLst>
              <a:gd name="connsiteX0" fmla="*/ 90989 w 2629748"/>
              <a:gd name="connsiteY0" fmla="*/ 0 h 2621305"/>
              <a:gd name="connsiteX1" fmla="*/ 2538759 w 2629748"/>
              <a:gd name="connsiteY1" fmla="*/ 0 h 2621305"/>
              <a:gd name="connsiteX2" fmla="*/ 2629748 w 2629748"/>
              <a:gd name="connsiteY2" fmla="*/ 90989 h 2621305"/>
              <a:gd name="connsiteX3" fmla="*/ 2629748 w 2629748"/>
              <a:gd name="connsiteY3" fmla="*/ 2621305 h 2621305"/>
              <a:gd name="connsiteX4" fmla="*/ 0 w 2629748"/>
              <a:gd name="connsiteY4" fmla="*/ 2621305 h 2621305"/>
              <a:gd name="connsiteX5" fmla="*/ 0 w 2629748"/>
              <a:gd name="connsiteY5" fmla="*/ 90989 h 2621305"/>
              <a:gd name="connsiteX6" fmla="*/ 90989 w 2629748"/>
              <a:gd name="connsiteY6" fmla="*/ 0 h 262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9748" h="2621305">
                <a:moveTo>
                  <a:pt x="90989" y="0"/>
                </a:moveTo>
                <a:lnTo>
                  <a:pt x="2538759" y="0"/>
                </a:lnTo>
                <a:cubicBezTo>
                  <a:pt x="2589011" y="0"/>
                  <a:pt x="2629748" y="40737"/>
                  <a:pt x="2629748" y="90989"/>
                </a:cubicBezTo>
                <a:lnTo>
                  <a:pt x="2629748" y="2621305"/>
                </a:lnTo>
                <a:lnTo>
                  <a:pt x="0" y="2621305"/>
                </a:lnTo>
                <a:lnTo>
                  <a:pt x="0" y="90989"/>
                </a:lnTo>
                <a:cubicBezTo>
                  <a:pt x="0" y="40737"/>
                  <a:pt x="40737" y="0"/>
                  <a:pt x="90989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99000">
                <a:schemeClr val="accent1">
                  <a:lumMod val="8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108894" y="1393716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37696" y="2884907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704756" y="2884907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637496" y="2884907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1" hasCustomPrompt="1"/>
          </p:nvPr>
        </p:nvSpPr>
        <p:spPr>
          <a:xfrm>
            <a:off x="9524224" y="2884907"/>
            <a:ext cx="1863725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label</a:t>
            </a:r>
          </a:p>
        </p:txBody>
      </p:sp>
      <p:sp>
        <p:nvSpPr>
          <p:cNvPr id="25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440297" y="175114"/>
            <a:ext cx="11345321" cy="74931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3600" b="1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457143" indent="0" algn="l">
              <a:buNone/>
              <a:defRPr>
                <a:latin typeface="Georgia"/>
                <a:cs typeface="Georgia"/>
              </a:defRPr>
            </a:lvl2pPr>
            <a:lvl3pPr marL="914286" indent="0" algn="l">
              <a:buNone/>
              <a:defRPr>
                <a:latin typeface="Georgia"/>
                <a:cs typeface="Georgia"/>
              </a:defRPr>
            </a:lvl3pPr>
            <a:lvl4pPr marL="1371428" indent="0" algn="l">
              <a:buNone/>
              <a:defRPr>
                <a:latin typeface="Georgia"/>
                <a:cs typeface="Georgia"/>
              </a:defRPr>
            </a:lvl4pPr>
            <a:lvl5pPr marL="1828573" indent="0" algn="l">
              <a:buNone/>
              <a:defRPr>
                <a:latin typeface="Georgia"/>
                <a:cs typeface="Georgia"/>
              </a:defRPr>
            </a:lvl5pPr>
          </a:lstStyle>
          <a:p>
            <a:pPr lvl="0"/>
            <a:r>
              <a:rPr lang="en-GB"/>
              <a:t>Add your title here</a:t>
            </a:r>
            <a:r>
              <a:rPr lang="is-IS"/>
              <a:t>…</a:t>
            </a:r>
            <a:endParaRPr lang="en-GB"/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2E3A3092-B48C-9A4A-A407-F53734E6A2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3333" y="3607526"/>
            <a:ext cx="2623717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  <p:sp>
        <p:nvSpPr>
          <p:cNvPr id="37" name="Picture Placeholder 2">
            <a:extLst>
              <a:ext uri="{FF2B5EF4-FFF2-40B4-BE49-F238E27FC236}">
                <a16:creationId xmlns:a16="http://schemas.microsoft.com/office/drawing/2014/main" id="{FD296165-9653-6C4F-B1B9-F8D3B33231C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001384" y="1393716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38" name="Picture Placeholder 2">
            <a:extLst>
              <a:ext uri="{FF2B5EF4-FFF2-40B4-BE49-F238E27FC236}">
                <a16:creationId xmlns:a16="http://schemas.microsoft.com/office/drawing/2014/main" id="{580CE19A-6DAA-5545-B664-45F47BCF16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924976" y="1393716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39" name="Picture Placeholder 2">
            <a:extLst>
              <a:ext uri="{FF2B5EF4-FFF2-40B4-BE49-F238E27FC236}">
                <a16:creationId xmlns:a16="http://schemas.microsoft.com/office/drawing/2014/main" id="{E5C65CBC-CF63-0C48-B717-AD2209346EE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805025" y="1393716"/>
            <a:ext cx="1287463" cy="1312862"/>
          </a:xfrm>
          <a:prstGeom prst="ellipse">
            <a:avLst/>
          </a:prstGeom>
          <a:noFill/>
          <a:ln w="63500">
            <a:solidFill>
              <a:schemeClr val="bg1">
                <a:alpha val="25000"/>
              </a:schemeClr>
            </a:solidFill>
          </a:ln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insert a picture</a:t>
            </a:r>
          </a:p>
        </p:txBody>
      </p:sp>
      <p:sp>
        <p:nvSpPr>
          <p:cNvPr id="19" name="Text Placeholder 19">
            <a:extLst>
              <a:ext uri="{FF2B5EF4-FFF2-40B4-BE49-F238E27FC236}">
                <a16:creationId xmlns:a16="http://schemas.microsoft.com/office/drawing/2014/main" id="{C5CD1EAE-549A-B047-A4E6-A8A002CD3D3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56521" y="3607526"/>
            <a:ext cx="2625179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F2E54AD-592A-BB4A-B442-C484FDF1A4E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265603" y="3607526"/>
            <a:ext cx="2621222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D52A2F4E-B048-C644-98BD-8346E47536E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4000" y="3607526"/>
            <a:ext cx="2635250" cy="2638644"/>
          </a:xfrm>
          <a:prstGeom prst="rect">
            <a:avLst/>
          </a:prstGeom>
          <a:gradFill>
            <a:gsLst>
              <a:gs pos="55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</p:spPr>
        <p:txBody>
          <a:bodyPr wrap="square" lIns="251999" tIns="251999" rIns="251999" bIns="251999">
            <a:noAutofit/>
          </a:bodyPr>
          <a:lstStyle>
            <a:lvl1pPr marL="0" indent="0">
              <a:buNone/>
              <a:defRPr sz="1200" b="0" baseline="0">
                <a:latin typeface="+mn-lt"/>
              </a:defRPr>
            </a:lvl1pPr>
          </a:lstStyle>
          <a:p>
            <a:pPr lvl="0"/>
            <a:r>
              <a:rPr lang="en-US"/>
              <a:t>Add some text here to expand on whatever the icon/pic above represents.</a:t>
            </a:r>
          </a:p>
        </p:txBody>
      </p:sp>
    </p:spTree>
    <p:extLst>
      <p:ext uri="{BB962C8B-B14F-4D97-AF65-F5344CB8AC3E}">
        <p14:creationId xmlns:p14="http://schemas.microsoft.com/office/powerpoint/2010/main" val="3265224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bile Ap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85AA5259-4941-784B-BEAC-37623D509400}"/>
              </a:ext>
            </a:extLst>
          </p:cNvPr>
          <p:cNvSpPr/>
          <p:nvPr/>
        </p:nvSpPr>
        <p:spPr>
          <a:xfrm flipH="1">
            <a:off x="6628337" y="980728"/>
            <a:ext cx="2416846" cy="4896544"/>
          </a:xfrm>
          <a:custGeom>
            <a:avLst/>
            <a:gdLst>
              <a:gd name="connsiteX0" fmla="*/ 2003356 w 2416846"/>
              <a:gd name="connsiteY0" fmla="*/ 0 h 4896544"/>
              <a:gd name="connsiteX1" fmla="*/ 419196 w 2416846"/>
              <a:gd name="connsiteY1" fmla="*/ 0 h 4896544"/>
              <a:gd name="connsiteX2" fmla="*/ 23144 w 2416846"/>
              <a:gd name="connsiteY2" fmla="*/ 396052 h 4896544"/>
              <a:gd name="connsiteX3" fmla="*/ 23144 w 2416846"/>
              <a:gd name="connsiteY3" fmla="*/ 1008112 h 4896544"/>
              <a:gd name="connsiteX4" fmla="*/ 10142 w 2416846"/>
              <a:gd name="connsiteY4" fmla="*/ 1008112 h 4896544"/>
              <a:gd name="connsiteX5" fmla="*/ 0 w 2416846"/>
              <a:gd name="connsiteY5" fmla="*/ 1018254 h 4896544"/>
              <a:gd name="connsiteX6" fmla="*/ 0 w 2416846"/>
              <a:gd name="connsiteY6" fmla="*/ 1358010 h 4896544"/>
              <a:gd name="connsiteX7" fmla="*/ 10142 w 2416846"/>
              <a:gd name="connsiteY7" fmla="*/ 1368152 h 4896544"/>
              <a:gd name="connsiteX8" fmla="*/ 23144 w 2416846"/>
              <a:gd name="connsiteY8" fmla="*/ 1368152 h 4896544"/>
              <a:gd name="connsiteX9" fmla="*/ 23144 w 2416846"/>
              <a:gd name="connsiteY9" fmla="*/ 4500492 h 4896544"/>
              <a:gd name="connsiteX10" fmla="*/ 419196 w 2416846"/>
              <a:gd name="connsiteY10" fmla="*/ 4896544 h 4896544"/>
              <a:gd name="connsiteX11" fmla="*/ 2003356 w 2416846"/>
              <a:gd name="connsiteY11" fmla="*/ 4896544 h 4896544"/>
              <a:gd name="connsiteX12" fmla="*/ 2399408 w 2416846"/>
              <a:gd name="connsiteY12" fmla="*/ 4500492 h 4896544"/>
              <a:gd name="connsiteX13" fmla="*/ 2399408 w 2416846"/>
              <a:gd name="connsiteY13" fmla="*/ 1728192 h 4896544"/>
              <a:gd name="connsiteX14" fmla="*/ 2409226 w 2416846"/>
              <a:gd name="connsiteY14" fmla="*/ 1728192 h 4896544"/>
              <a:gd name="connsiteX15" fmla="*/ 2416846 w 2416846"/>
              <a:gd name="connsiteY15" fmla="*/ 1720572 h 4896544"/>
              <a:gd name="connsiteX16" fmla="*/ 2416846 w 2416846"/>
              <a:gd name="connsiteY16" fmla="*/ 1375772 h 4896544"/>
              <a:gd name="connsiteX17" fmla="*/ 2409226 w 2416846"/>
              <a:gd name="connsiteY17" fmla="*/ 1368152 h 4896544"/>
              <a:gd name="connsiteX18" fmla="*/ 2399408 w 2416846"/>
              <a:gd name="connsiteY18" fmla="*/ 1368152 h 4896544"/>
              <a:gd name="connsiteX19" fmla="*/ 2399408 w 2416846"/>
              <a:gd name="connsiteY19" fmla="*/ 1296144 h 4896544"/>
              <a:gd name="connsiteX20" fmla="*/ 2409226 w 2416846"/>
              <a:gd name="connsiteY20" fmla="*/ 1296144 h 4896544"/>
              <a:gd name="connsiteX21" fmla="*/ 2416846 w 2416846"/>
              <a:gd name="connsiteY21" fmla="*/ 1288524 h 4896544"/>
              <a:gd name="connsiteX22" fmla="*/ 2416846 w 2416846"/>
              <a:gd name="connsiteY22" fmla="*/ 943724 h 4896544"/>
              <a:gd name="connsiteX23" fmla="*/ 2409226 w 2416846"/>
              <a:gd name="connsiteY23" fmla="*/ 936104 h 4896544"/>
              <a:gd name="connsiteX24" fmla="*/ 2399408 w 2416846"/>
              <a:gd name="connsiteY24" fmla="*/ 936104 h 4896544"/>
              <a:gd name="connsiteX25" fmla="*/ 2399408 w 2416846"/>
              <a:gd name="connsiteY25" fmla="*/ 864096 h 4896544"/>
              <a:gd name="connsiteX26" fmla="*/ 2409226 w 2416846"/>
              <a:gd name="connsiteY26" fmla="*/ 864096 h 4896544"/>
              <a:gd name="connsiteX27" fmla="*/ 2416846 w 2416846"/>
              <a:gd name="connsiteY27" fmla="*/ 856476 h 4896544"/>
              <a:gd name="connsiteX28" fmla="*/ 2416846 w 2416846"/>
              <a:gd name="connsiteY28" fmla="*/ 655692 h 4896544"/>
              <a:gd name="connsiteX29" fmla="*/ 2409226 w 2416846"/>
              <a:gd name="connsiteY29" fmla="*/ 648072 h 4896544"/>
              <a:gd name="connsiteX30" fmla="*/ 2399408 w 2416846"/>
              <a:gd name="connsiteY30" fmla="*/ 648072 h 4896544"/>
              <a:gd name="connsiteX31" fmla="*/ 2399408 w 2416846"/>
              <a:gd name="connsiteY31" fmla="*/ 396052 h 4896544"/>
              <a:gd name="connsiteX32" fmla="*/ 2003356 w 2416846"/>
              <a:gd name="connsiteY32" fmla="*/ 0 h 4896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416846" h="4896544">
                <a:moveTo>
                  <a:pt x="2003356" y="0"/>
                </a:moveTo>
                <a:lnTo>
                  <a:pt x="419196" y="0"/>
                </a:lnTo>
                <a:cubicBezTo>
                  <a:pt x="200463" y="0"/>
                  <a:pt x="23144" y="177319"/>
                  <a:pt x="23144" y="396052"/>
                </a:cubicBezTo>
                <a:lnTo>
                  <a:pt x="23144" y="1008112"/>
                </a:lnTo>
                <a:lnTo>
                  <a:pt x="10142" y="1008112"/>
                </a:lnTo>
                <a:cubicBezTo>
                  <a:pt x="4541" y="1008112"/>
                  <a:pt x="0" y="1012653"/>
                  <a:pt x="0" y="1018254"/>
                </a:cubicBezTo>
                <a:lnTo>
                  <a:pt x="0" y="1358010"/>
                </a:lnTo>
                <a:cubicBezTo>
                  <a:pt x="0" y="1363611"/>
                  <a:pt x="4541" y="1368152"/>
                  <a:pt x="10142" y="1368152"/>
                </a:cubicBezTo>
                <a:lnTo>
                  <a:pt x="23144" y="1368152"/>
                </a:lnTo>
                <a:lnTo>
                  <a:pt x="23144" y="4500492"/>
                </a:lnTo>
                <a:cubicBezTo>
                  <a:pt x="23144" y="4719225"/>
                  <a:pt x="200463" y="4896544"/>
                  <a:pt x="419196" y="4896544"/>
                </a:cubicBezTo>
                <a:lnTo>
                  <a:pt x="2003356" y="4896544"/>
                </a:lnTo>
                <a:cubicBezTo>
                  <a:pt x="2222089" y="4896544"/>
                  <a:pt x="2399408" y="4719225"/>
                  <a:pt x="2399408" y="4500492"/>
                </a:cubicBezTo>
                <a:lnTo>
                  <a:pt x="2399408" y="1728192"/>
                </a:lnTo>
                <a:lnTo>
                  <a:pt x="2409226" y="1728192"/>
                </a:lnTo>
                <a:cubicBezTo>
                  <a:pt x="2413434" y="1728192"/>
                  <a:pt x="2416846" y="1724780"/>
                  <a:pt x="2416846" y="1720572"/>
                </a:cubicBezTo>
                <a:lnTo>
                  <a:pt x="2416846" y="1375772"/>
                </a:lnTo>
                <a:cubicBezTo>
                  <a:pt x="2416846" y="1371564"/>
                  <a:pt x="2413434" y="1368152"/>
                  <a:pt x="2409226" y="1368152"/>
                </a:cubicBezTo>
                <a:lnTo>
                  <a:pt x="2399408" y="1368152"/>
                </a:lnTo>
                <a:lnTo>
                  <a:pt x="2399408" y="1296144"/>
                </a:lnTo>
                <a:lnTo>
                  <a:pt x="2409226" y="1296144"/>
                </a:lnTo>
                <a:cubicBezTo>
                  <a:pt x="2413434" y="1296144"/>
                  <a:pt x="2416846" y="1292732"/>
                  <a:pt x="2416846" y="1288524"/>
                </a:cubicBezTo>
                <a:lnTo>
                  <a:pt x="2416846" y="943724"/>
                </a:lnTo>
                <a:cubicBezTo>
                  <a:pt x="2416846" y="939516"/>
                  <a:pt x="2413434" y="936104"/>
                  <a:pt x="2409226" y="936104"/>
                </a:cubicBezTo>
                <a:lnTo>
                  <a:pt x="2399408" y="936104"/>
                </a:lnTo>
                <a:lnTo>
                  <a:pt x="2399408" y="864096"/>
                </a:lnTo>
                <a:lnTo>
                  <a:pt x="2409226" y="864096"/>
                </a:lnTo>
                <a:cubicBezTo>
                  <a:pt x="2413434" y="864096"/>
                  <a:pt x="2416846" y="860684"/>
                  <a:pt x="2416846" y="856476"/>
                </a:cubicBezTo>
                <a:lnTo>
                  <a:pt x="2416846" y="655692"/>
                </a:lnTo>
                <a:cubicBezTo>
                  <a:pt x="2416846" y="651484"/>
                  <a:pt x="2413434" y="648072"/>
                  <a:pt x="2409226" y="648072"/>
                </a:cubicBezTo>
                <a:lnTo>
                  <a:pt x="2399408" y="648072"/>
                </a:lnTo>
                <a:lnTo>
                  <a:pt x="2399408" y="396052"/>
                </a:lnTo>
                <a:cubicBezTo>
                  <a:pt x="2399408" y="177319"/>
                  <a:pt x="2222089" y="0"/>
                  <a:pt x="2003356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7BCB09C-3BD6-FC4B-9CD2-CD70EF9D9B19}"/>
              </a:ext>
            </a:extLst>
          </p:cNvPr>
          <p:cNvSpPr/>
          <p:nvPr/>
        </p:nvSpPr>
        <p:spPr>
          <a:xfrm>
            <a:off x="7581879" y="1340768"/>
            <a:ext cx="72008" cy="7200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A954D6-95FA-7542-B8BC-DEA4E02A4EAB}"/>
              </a:ext>
            </a:extLst>
          </p:cNvPr>
          <p:cNvCxnSpPr>
            <a:cxnSpLocks/>
          </p:cNvCxnSpPr>
          <p:nvPr/>
        </p:nvCxnSpPr>
        <p:spPr>
          <a:xfrm>
            <a:off x="7797903" y="1376772"/>
            <a:ext cx="288032" cy="0"/>
          </a:xfrm>
          <a:prstGeom prst="line">
            <a:avLst/>
          </a:prstGeom>
          <a:ln w="50800" cap="rnd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1E2C0933-5A03-D142-AC84-AD22E7A2BA20}"/>
              </a:ext>
            </a:extLst>
          </p:cNvPr>
          <p:cNvSpPr/>
          <p:nvPr/>
        </p:nvSpPr>
        <p:spPr>
          <a:xfrm>
            <a:off x="7653887" y="5445224"/>
            <a:ext cx="360040" cy="36004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6789791" y="1628800"/>
            <a:ext cx="2097702" cy="3733674"/>
          </a:xfrm>
          <a:prstGeom prst="roundRect">
            <a:avLst>
              <a:gd name="adj" fmla="val 664"/>
            </a:avLst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 tIns="0" rIns="0" bIns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br>
              <a:rPr lang="en-US"/>
            </a:br>
            <a:br>
              <a:rPr lang="en-US"/>
            </a:br>
            <a:r>
              <a:rPr lang="en-US"/>
              <a:t>Drag picture to placeholder or click icon to add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B186F0E-6AAD-5341-9DBB-E14D07ABE4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69434" y="2892875"/>
            <a:ext cx="3551259" cy="59093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None/>
              <a:defRPr sz="3600" b="1">
                <a:solidFill>
                  <a:schemeClr val="tx2"/>
                </a:solidFill>
                <a:effectLst/>
                <a:latin typeface="+mn-lt"/>
              </a:defRPr>
            </a:lvl1pPr>
          </a:lstStyle>
          <a:p>
            <a:pPr lvl="0"/>
            <a:r>
              <a:rPr lang="en-GB"/>
              <a:t>Title…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8233A0F-8467-0544-8D2F-CAB21E6AA2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9434" y="3545086"/>
            <a:ext cx="3551259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Font typeface="Arial" charset="0"/>
              <a:buNone/>
              <a:tabLst/>
              <a:defRPr sz="2000" b="0">
                <a:solidFill>
                  <a:schemeClr val="tx2"/>
                </a:solidFill>
                <a:effectLst/>
                <a:latin typeface="+mn-lt"/>
              </a:defRPr>
            </a:lvl1pPr>
          </a:lstStyle>
          <a:p>
            <a:pPr lvl="0"/>
            <a:r>
              <a:rPr lang="en-GB"/>
              <a:t>Sub text to go here…</a:t>
            </a:r>
          </a:p>
        </p:txBody>
      </p:sp>
    </p:spTree>
    <p:extLst>
      <p:ext uri="{BB962C8B-B14F-4D97-AF65-F5344CB8AC3E}">
        <p14:creationId xmlns:p14="http://schemas.microsoft.com/office/powerpoint/2010/main" val="3594870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t &amp; Mobi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E6B70C2-AF5B-9149-B1A5-434B51B390F7}"/>
              </a:ext>
            </a:extLst>
          </p:cNvPr>
          <p:cNvGrpSpPr/>
          <p:nvPr/>
        </p:nvGrpSpPr>
        <p:grpSpPr>
          <a:xfrm>
            <a:off x="2078062" y="732113"/>
            <a:ext cx="5976664" cy="4680520"/>
            <a:chOff x="4079776" y="864196"/>
            <a:chExt cx="5976664" cy="4680520"/>
          </a:xfrm>
        </p:grpSpPr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id="{F20CA18E-827E-D648-A30F-8CD9F358F683}"/>
                </a:ext>
              </a:extLst>
            </p:cNvPr>
            <p:cNvSpPr/>
            <p:nvPr/>
          </p:nvSpPr>
          <p:spPr>
            <a:xfrm>
              <a:off x="4079776" y="864196"/>
              <a:ext cx="5976664" cy="4680520"/>
            </a:xfrm>
            <a:prstGeom prst="roundRect">
              <a:avLst>
                <a:gd name="adj" fmla="val 255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0EC117E-D9BD-ED47-88DD-F1B68613DF76}"/>
                </a:ext>
              </a:extLst>
            </p:cNvPr>
            <p:cNvSpPr/>
            <p:nvPr/>
          </p:nvSpPr>
          <p:spPr>
            <a:xfrm>
              <a:off x="4295800" y="3168452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E9DC04C-3858-0140-A520-BAE1872102FD}"/>
                </a:ext>
              </a:extLst>
            </p:cNvPr>
            <p:cNvSpPr/>
            <p:nvPr/>
          </p:nvSpPr>
          <p:spPr>
            <a:xfrm>
              <a:off x="9680634" y="3079961"/>
              <a:ext cx="248990" cy="24899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99000">
                  <a:schemeClr val="bg1"/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430534" y="1068538"/>
            <a:ext cx="3277247" cy="59093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l">
              <a:buNone/>
              <a:defRPr sz="3600" b="1">
                <a:solidFill>
                  <a:schemeClr val="tx2"/>
                </a:solidFill>
                <a:effectLst/>
                <a:latin typeface="+mn-lt"/>
              </a:defRPr>
            </a:lvl1pPr>
          </a:lstStyle>
          <a:p>
            <a:pPr lvl="0"/>
            <a:r>
              <a:rPr lang="en-GB"/>
              <a:t>Title…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430534" y="1720749"/>
            <a:ext cx="3277247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Font typeface="Arial" charset="0"/>
              <a:buNone/>
              <a:tabLst/>
              <a:defRPr sz="2000" b="0">
                <a:solidFill>
                  <a:schemeClr val="tx2"/>
                </a:solidFill>
                <a:effectLst/>
                <a:latin typeface="+mn-lt"/>
              </a:defRPr>
            </a:lvl1pPr>
          </a:lstStyle>
          <a:p>
            <a:pPr lvl="0"/>
            <a:r>
              <a:rPr lang="en-GB"/>
              <a:t>Sub text to go here…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2654126" y="1236169"/>
            <a:ext cx="4915695" cy="3685415"/>
          </a:xfrm>
          <a:prstGeom prst="roundRect">
            <a:avLst>
              <a:gd name="adj" fmla="val 1230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 tIns="0" rIns="0" bIns="0" rtlCol="0"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pPr lvl="0"/>
            <a:br>
              <a:rPr lang="en-US" noProof="0"/>
            </a:br>
            <a:br>
              <a:rPr lang="en-US" noProof="0"/>
            </a:br>
            <a:r>
              <a:rPr lang="en-US" noProof="0"/>
              <a:t>Drag picture to placeholder or click icon to add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E4A1EAD-49CD-B445-AA23-425098440FCF}"/>
              </a:ext>
            </a:extLst>
          </p:cNvPr>
          <p:cNvGrpSpPr/>
          <p:nvPr/>
        </p:nvGrpSpPr>
        <p:grpSpPr>
          <a:xfrm>
            <a:off x="505546" y="2128487"/>
            <a:ext cx="1874951" cy="3798661"/>
            <a:chOff x="9687187" y="2404172"/>
            <a:chExt cx="1874951" cy="3798661"/>
          </a:xfrm>
        </p:grpSpPr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2D85859C-EF3E-7E4C-8ECB-CE1A33943126}"/>
                </a:ext>
              </a:extLst>
            </p:cNvPr>
            <p:cNvSpPr/>
            <p:nvPr/>
          </p:nvSpPr>
          <p:spPr>
            <a:xfrm>
              <a:off x="9687187" y="2404172"/>
              <a:ext cx="1874951" cy="3798661"/>
            </a:xfrm>
            <a:custGeom>
              <a:avLst/>
              <a:gdLst>
                <a:gd name="connsiteX0" fmla="*/ 320779 w 1874951"/>
                <a:gd name="connsiteY0" fmla="*/ 0 h 3798661"/>
                <a:gd name="connsiteX1" fmla="*/ 1549745 w 1874951"/>
                <a:gd name="connsiteY1" fmla="*/ 0 h 3798661"/>
                <a:gd name="connsiteX2" fmla="*/ 1856996 w 1874951"/>
                <a:gd name="connsiteY2" fmla="*/ 307251 h 3798661"/>
                <a:gd name="connsiteX3" fmla="*/ 1856996 w 1874951"/>
                <a:gd name="connsiteY3" fmla="*/ 782077 h 3798661"/>
                <a:gd name="connsiteX4" fmla="*/ 1867083 w 1874951"/>
                <a:gd name="connsiteY4" fmla="*/ 782077 h 3798661"/>
                <a:gd name="connsiteX5" fmla="*/ 1874951 w 1874951"/>
                <a:gd name="connsiteY5" fmla="*/ 789945 h 3798661"/>
                <a:gd name="connsiteX6" fmla="*/ 1874951 w 1874951"/>
                <a:gd name="connsiteY6" fmla="*/ 1053522 h 3798661"/>
                <a:gd name="connsiteX7" fmla="*/ 1867083 w 1874951"/>
                <a:gd name="connsiteY7" fmla="*/ 1061390 h 3798661"/>
                <a:gd name="connsiteX8" fmla="*/ 1856996 w 1874951"/>
                <a:gd name="connsiteY8" fmla="*/ 1061390 h 3798661"/>
                <a:gd name="connsiteX9" fmla="*/ 1856996 w 1874951"/>
                <a:gd name="connsiteY9" fmla="*/ 3491410 h 3798661"/>
                <a:gd name="connsiteX10" fmla="*/ 1549745 w 1874951"/>
                <a:gd name="connsiteY10" fmla="*/ 3798661 h 3798661"/>
                <a:gd name="connsiteX11" fmla="*/ 320779 w 1874951"/>
                <a:gd name="connsiteY11" fmla="*/ 3798661 h 3798661"/>
                <a:gd name="connsiteX12" fmla="*/ 13528 w 1874951"/>
                <a:gd name="connsiteY12" fmla="*/ 3491410 h 3798661"/>
                <a:gd name="connsiteX13" fmla="*/ 13528 w 1874951"/>
                <a:gd name="connsiteY13" fmla="*/ 1340704 h 3798661"/>
                <a:gd name="connsiteX14" fmla="*/ 5911 w 1874951"/>
                <a:gd name="connsiteY14" fmla="*/ 1340704 h 3798661"/>
                <a:gd name="connsiteX15" fmla="*/ 0 w 1874951"/>
                <a:gd name="connsiteY15" fmla="*/ 1334793 h 3798661"/>
                <a:gd name="connsiteX16" fmla="*/ 0 w 1874951"/>
                <a:gd name="connsiteY16" fmla="*/ 1067302 h 3798661"/>
                <a:gd name="connsiteX17" fmla="*/ 5911 w 1874951"/>
                <a:gd name="connsiteY17" fmla="*/ 1061391 h 3798661"/>
                <a:gd name="connsiteX18" fmla="*/ 13528 w 1874951"/>
                <a:gd name="connsiteY18" fmla="*/ 1061391 h 3798661"/>
                <a:gd name="connsiteX19" fmla="*/ 13528 w 1874951"/>
                <a:gd name="connsiteY19" fmla="*/ 1005528 h 3798661"/>
                <a:gd name="connsiteX20" fmla="*/ 5911 w 1874951"/>
                <a:gd name="connsiteY20" fmla="*/ 1005528 h 3798661"/>
                <a:gd name="connsiteX21" fmla="*/ 0 w 1874951"/>
                <a:gd name="connsiteY21" fmla="*/ 999617 h 3798661"/>
                <a:gd name="connsiteX22" fmla="*/ 0 w 1874951"/>
                <a:gd name="connsiteY22" fmla="*/ 732126 h 3798661"/>
                <a:gd name="connsiteX23" fmla="*/ 5911 w 1874951"/>
                <a:gd name="connsiteY23" fmla="*/ 726215 h 3798661"/>
                <a:gd name="connsiteX24" fmla="*/ 13528 w 1874951"/>
                <a:gd name="connsiteY24" fmla="*/ 726215 h 3798661"/>
                <a:gd name="connsiteX25" fmla="*/ 13528 w 1874951"/>
                <a:gd name="connsiteY25" fmla="*/ 670352 h 3798661"/>
                <a:gd name="connsiteX26" fmla="*/ 5911 w 1874951"/>
                <a:gd name="connsiteY26" fmla="*/ 670352 h 3798661"/>
                <a:gd name="connsiteX27" fmla="*/ 0 w 1874951"/>
                <a:gd name="connsiteY27" fmla="*/ 664441 h 3798661"/>
                <a:gd name="connsiteX28" fmla="*/ 0 w 1874951"/>
                <a:gd name="connsiteY28" fmla="*/ 508675 h 3798661"/>
                <a:gd name="connsiteX29" fmla="*/ 5911 w 1874951"/>
                <a:gd name="connsiteY29" fmla="*/ 502764 h 3798661"/>
                <a:gd name="connsiteX30" fmla="*/ 13528 w 1874951"/>
                <a:gd name="connsiteY30" fmla="*/ 502764 h 3798661"/>
                <a:gd name="connsiteX31" fmla="*/ 13528 w 1874951"/>
                <a:gd name="connsiteY31" fmla="*/ 307251 h 3798661"/>
                <a:gd name="connsiteX32" fmla="*/ 320779 w 1874951"/>
                <a:gd name="connsiteY32" fmla="*/ 0 h 3798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74951" h="3798661">
                  <a:moveTo>
                    <a:pt x="320779" y="0"/>
                  </a:moveTo>
                  <a:lnTo>
                    <a:pt x="1549745" y="0"/>
                  </a:lnTo>
                  <a:cubicBezTo>
                    <a:pt x="1719435" y="0"/>
                    <a:pt x="1856996" y="137561"/>
                    <a:pt x="1856996" y="307251"/>
                  </a:cubicBezTo>
                  <a:lnTo>
                    <a:pt x="1856996" y="782077"/>
                  </a:lnTo>
                  <a:lnTo>
                    <a:pt x="1867083" y="782077"/>
                  </a:lnTo>
                  <a:cubicBezTo>
                    <a:pt x="1871428" y="782077"/>
                    <a:pt x="1874951" y="785600"/>
                    <a:pt x="1874951" y="789945"/>
                  </a:cubicBezTo>
                  <a:lnTo>
                    <a:pt x="1874951" y="1053522"/>
                  </a:lnTo>
                  <a:cubicBezTo>
                    <a:pt x="1874951" y="1057867"/>
                    <a:pt x="1871428" y="1061390"/>
                    <a:pt x="1867083" y="1061390"/>
                  </a:cubicBezTo>
                  <a:lnTo>
                    <a:pt x="1856996" y="1061390"/>
                  </a:lnTo>
                  <a:lnTo>
                    <a:pt x="1856996" y="3491410"/>
                  </a:lnTo>
                  <a:cubicBezTo>
                    <a:pt x="1856996" y="3661100"/>
                    <a:pt x="1719435" y="3798661"/>
                    <a:pt x="1549745" y="3798661"/>
                  </a:cubicBezTo>
                  <a:lnTo>
                    <a:pt x="320779" y="3798661"/>
                  </a:lnTo>
                  <a:cubicBezTo>
                    <a:pt x="151089" y="3798661"/>
                    <a:pt x="13528" y="3661100"/>
                    <a:pt x="13528" y="3491410"/>
                  </a:cubicBezTo>
                  <a:lnTo>
                    <a:pt x="13528" y="1340704"/>
                  </a:lnTo>
                  <a:lnTo>
                    <a:pt x="5911" y="1340704"/>
                  </a:lnTo>
                  <a:cubicBezTo>
                    <a:pt x="2646" y="1340704"/>
                    <a:pt x="0" y="1338058"/>
                    <a:pt x="0" y="1334793"/>
                  </a:cubicBezTo>
                  <a:lnTo>
                    <a:pt x="0" y="1067302"/>
                  </a:lnTo>
                  <a:cubicBezTo>
                    <a:pt x="0" y="1064037"/>
                    <a:pt x="2646" y="1061391"/>
                    <a:pt x="5911" y="1061391"/>
                  </a:cubicBezTo>
                  <a:lnTo>
                    <a:pt x="13528" y="1061391"/>
                  </a:lnTo>
                  <a:lnTo>
                    <a:pt x="13528" y="1005528"/>
                  </a:lnTo>
                  <a:lnTo>
                    <a:pt x="5911" y="1005528"/>
                  </a:lnTo>
                  <a:cubicBezTo>
                    <a:pt x="2646" y="1005528"/>
                    <a:pt x="0" y="1002882"/>
                    <a:pt x="0" y="999617"/>
                  </a:cubicBezTo>
                  <a:lnTo>
                    <a:pt x="0" y="732126"/>
                  </a:lnTo>
                  <a:cubicBezTo>
                    <a:pt x="0" y="728861"/>
                    <a:pt x="2646" y="726215"/>
                    <a:pt x="5911" y="726215"/>
                  </a:cubicBezTo>
                  <a:lnTo>
                    <a:pt x="13528" y="726215"/>
                  </a:lnTo>
                  <a:lnTo>
                    <a:pt x="13528" y="670352"/>
                  </a:lnTo>
                  <a:lnTo>
                    <a:pt x="5911" y="670352"/>
                  </a:lnTo>
                  <a:cubicBezTo>
                    <a:pt x="2646" y="670352"/>
                    <a:pt x="0" y="667706"/>
                    <a:pt x="0" y="664441"/>
                  </a:cubicBezTo>
                  <a:lnTo>
                    <a:pt x="0" y="508675"/>
                  </a:lnTo>
                  <a:cubicBezTo>
                    <a:pt x="0" y="505410"/>
                    <a:pt x="2646" y="502764"/>
                    <a:pt x="5911" y="502764"/>
                  </a:cubicBezTo>
                  <a:lnTo>
                    <a:pt x="13528" y="502764"/>
                  </a:lnTo>
                  <a:lnTo>
                    <a:pt x="13528" y="307251"/>
                  </a:lnTo>
                  <a:cubicBezTo>
                    <a:pt x="13528" y="137561"/>
                    <a:pt x="151089" y="0"/>
                    <a:pt x="320779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870A788-E4E2-CB47-AB58-5F40DB5C48F1}"/>
                </a:ext>
              </a:extLst>
            </p:cNvPr>
            <p:cNvSpPr/>
            <p:nvPr/>
          </p:nvSpPr>
          <p:spPr>
            <a:xfrm>
              <a:off x="10426930" y="2683485"/>
              <a:ext cx="55863" cy="5586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EB31C78-C353-FC4A-BA7D-420391B35346}"/>
                </a:ext>
              </a:extLst>
            </p:cNvPr>
            <p:cNvCxnSpPr>
              <a:cxnSpLocks/>
            </p:cNvCxnSpPr>
            <p:nvPr/>
          </p:nvCxnSpPr>
          <p:spPr>
            <a:xfrm>
              <a:off x="10594518" y="2711417"/>
              <a:ext cx="223451" cy="0"/>
            </a:xfrm>
            <a:prstGeom prst="line">
              <a:avLst/>
            </a:prstGeom>
            <a:ln w="50800" cap="rnd">
              <a:solidFill>
                <a:schemeClr val="bg1">
                  <a:lumMod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3405247-A0E7-9A43-9CBE-8C193057D063}"/>
                </a:ext>
              </a:extLst>
            </p:cNvPr>
            <p:cNvSpPr/>
            <p:nvPr/>
          </p:nvSpPr>
          <p:spPr>
            <a:xfrm>
              <a:off x="10482793" y="5818797"/>
              <a:ext cx="279313" cy="279313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732E49CF-CB8D-F24F-8E8D-280D918CF61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93705" y="2692439"/>
            <a:ext cx="1499995" cy="2669822"/>
          </a:xfrm>
          <a:prstGeom prst="roundRect">
            <a:avLst>
              <a:gd name="adj" fmla="val 2060"/>
            </a:avLst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lIns="0" tIns="0" rIns="0" bIns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br>
              <a:rPr lang="en-US"/>
            </a:br>
            <a:br>
              <a:rPr lang="en-US"/>
            </a:br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054691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703781" y="2388635"/>
            <a:ext cx="7407563" cy="2109325"/>
          </a:xfrm>
          <a:blipFill dpi="0" rotWithShape="1">
            <a:blip r:embed="rId2"/>
            <a:srcRect/>
            <a:tile tx="0" ty="0" sx="50000" sy="50000" flip="xy" algn="l"/>
          </a:blipFill>
          <a:ln>
            <a:noFill/>
            <a:prstDash val="sysDot"/>
          </a:ln>
        </p:spPr>
        <p:txBody>
          <a:bodyPr lIns="360000" tIns="900000" bIns="900000" anchor="ctr" anchorCtr="0">
            <a:spAutoFit/>
          </a:bodyPr>
          <a:lstStyle>
            <a:lvl1pPr marL="0" indent="0" algn="l">
              <a:lnSpc>
                <a:spcPts val="2400"/>
              </a:lnSpc>
              <a:buNone/>
              <a:defRPr sz="1800" b="0" i="1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Add a quote here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60996" y="3477922"/>
            <a:ext cx="2942785" cy="685800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1800" b="1" i="0">
                <a:solidFill>
                  <a:schemeClr val="accent2"/>
                </a:solidFill>
              </a:defRPr>
            </a:lvl1pPr>
            <a:lvl2pPr marL="457178" indent="0" algn="ctr">
              <a:buNone/>
              <a:defRPr/>
            </a:lvl2pPr>
            <a:lvl3pPr marL="914354" indent="0" algn="ctr">
              <a:buNone/>
              <a:defRPr/>
            </a:lvl3pPr>
            <a:lvl4pPr marL="1371532" indent="0" algn="ctr">
              <a:buNone/>
              <a:defRPr/>
            </a:lvl4pPr>
            <a:lvl5pPr marL="1828709" indent="0" algn="ctr">
              <a:buNone/>
              <a:defRPr/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60996" y="4163722"/>
            <a:ext cx="2942785" cy="68580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1800" b="0" i="0">
                <a:solidFill>
                  <a:schemeClr val="tx2"/>
                </a:solidFill>
              </a:defRPr>
            </a:lvl1pPr>
            <a:lvl2pPr marL="457178" indent="0" algn="ctr">
              <a:buNone/>
              <a:defRPr/>
            </a:lvl2pPr>
            <a:lvl3pPr marL="914354" indent="0" algn="ctr">
              <a:buNone/>
              <a:defRPr/>
            </a:lvl3pPr>
            <a:lvl4pPr marL="1371532" indent="0" algn="ctr">
              <a:buNone/>
              <a:defRPr/>
            </a:lvl4pPr>
            <a:lvl5pPr marL="1828709" indent="0" algn="ctr">
              <a:buNone/>
              <a:defRPr/>
            </a:lvl5pPr>
          </a:lstStyle>
          <a:p>
            <a:pPr lvl="0"/>
            <a:r>
              <a:rPr lang="en-US"/>
              <a:t>Role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1414825" y="2118587"/>
            <a:ext cx="1635125" cy="1635125"/>
          </a:xfrm>
          <a:prstGeom prst="ellipse">
            <a:avLst/>
          </a:prstGeom>
          <a:noFill/>
        </p:spPr>
        <p:txBody>
          <a:bodyPr anchor="t" anchorCtr="0"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here to add a photo</a:t>
            </a:r>
          </a:p>
        </p:txBody>
      </p:sp>
    </p:spTree>
    <p:extLst>
      <p:ext uri="{BB962C8B-B14F-4D97-AF65-F5344CB8AC3E}">
        <p14:creationId xmlns:p14="http://schemas.microsoft.com/office/powerpoint/2010/main" val="2388919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slearning Whe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042B9A5-57C3-1C46-8DF0-185B372D4AD5}"/>
              </a:ext>
            </a:extLst>
          </p:cNvPr>
          <p:cNvSpPr/>
          <p:nvPr/>
        </p:nvSpPr>
        <p:spPr>
          <a:xfrm>
            <a:off x="547133" y="1757358"/>
            <a:ext cx="2898842" cy="1107996"/>
          </a:xfrm>
          <a:prstGeom prst="rect">
            <a:avLst/>
          </a:prstGeom>
          <a:noFill/>
          <a:ln cap="sq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en-US" sz="2400" b="1">
                <a:solidFill>
                  <a:schemeClr val="accent6"/>
                </a:solidFill>
              </a:rPr>
              <a:t>PLAN</a:t>
            </a:r>
          </a:p>
          <a:p>
            <a:pPr algn="l"/>
            <a:r>
              <a:rPr lang="en-US" sz="1400" b="0">
                <a:solidFill>
                  <a:schemeClr val="tx2"/>
                </a:solidFill>
              </a:rPr>
              <a:t>Plan courses, lessons, and IEPs, in alignment with curricula, individually or collaboratively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4F475E-5F94-5643-9AAC-993D44305871}"/>
              </a:ext>
            </a:extLst>
          </p:cNvPr>
          <p:cNvSpPr/>
          <p:nvPr/>
        </p:nvSpPr>
        <p:spPr>
          <a:xfrm>
            <a:off x="8923419" y="1783485"/>
            <a:ext cx="289884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4"/>
                </a:solidFill>
              </a:rPr>
              <a:t>ENGAGE</a:t>
            </a:r>
          </a:p>
          <a:p>
            <a:r>
              <a:rPr lang="en-US" sz="1400" b="0">
                <a:solidFill>
                  <a:schemeClr val="tx2"/>
                </a:solidFill>
              </a:rPr>
              <a:t>Engage learners with resources and apps best suited to their learning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05BFA6-D491-0545-ADC0-B66C28D56AEA}"/>
              </a:ext>
            </a:extLst>
          </p:cNvPr>
          <p:cNvSpPr/>
          <p:nvPr/>
        </p:nvSpPr>
        <p:spPr>
          <a:xfrm>
            <a:off x="8923419" y="4416775"/>
            <a:ext cx="289884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>
                <a:solidFill>
                  <a:schemeClr val="accent2"/>
                </a:solidFill>
              </a:rPr>
              <a:t>REFLECT</a:t>
            </a:r>
          </a:p>
          <a:p>
            <a:pPr algn="l"/>
            <a:r>
              <a:rPr lang="en-US" sz="1400" b="0">
                <a:solidFill>
                  <a:schemeClr val="tx2"/>
                </a:solidFill>
              </a:rPr>
              <a:t>Reflect on teaching and learning efficacy with peer reviews and portfolios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E5209E-A3EE-9B43-8D4F-A8C09D76AEB9}"/>
              </a:ext>
            </a:extLst>
          </p:cNvPr>
          <p:cNvSpPr/>
          <p:nvPr/>
        </p:nvSpPr>
        <p:spPr>
          <a:xfrm>
            <a:off x="545664" y="2966282"/>
            <a:ext cx="289884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>
                <a:solidFill>
                  <a:schemeClr val="accent1"/>
                </a:solidFill>
              </a:rPr>
              <a:t>REPORT</a:t>
            </a:r>
          </a:p>
          <a:p>
            <a:pPr algn="l"/>
            <a:r>
              <a:rPr lang="en-US" sz="1400" b="0">
                <a:solidFill>
                  <a:schemeClr val="tx2"/>
                </a:solidFill>
              </a:rPr>
              <a:t>Report on outcomes, course effectiveness, school/municipality performance</a:t>
            </a:r>
          </a:p>
        </p:txBody>
      </p:sp>
      <p:sp>
        <p:nvSpPr>
          <p:cNvPr id="66" name="Title 1">
            <a:extLst>
              <a:ext uri="{FF2B5EF4-FFF2-40B4-BE49-F238E27FC236}">
                <a16:creationId xmlns:a16="http://schemas.microsoft.com/office/drawing/2014/main" id="{69484881-B886-F040-8443-9B844F2044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4" y="332656"/>
            <a:ext cx="10423928" cy="47158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err="1"/>
              <a:t>itslearning</a:t>
            </a:r>
            <a:r>
              <a:rPr lang="en-GB"/>
              <a:t> wheel</a:t>
            </a:r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3AE7CC0-9795-1941-A369-0D12FD280648}"/>
              </a:ext>
            </a:extLst>
          </p:cNvPr>
          <p:cNvSpPr/>
          <p:nvPr/>
        </p:nvSpPr>
        <p:spPr>
          <a:xfrm>
            <a:off x="545664" y="4175205"/>
            <a:ext cx="2898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3"/>
                </a:solidFill>
              </a:rPr>
              <a:t>TEACH</a:t>
            </a:r>
          </a:p>
          <a:p>
            <a:r>
              <a:rPr lang="en-US" sz="1400" b="0">
                <a:solidFill>
                  <a:schemeClr val="tx2"/>
                </a:solidFill>
              </a:rPr>
              <a:t>Teach using your preferred strategies while enjoying optimized workflows for assignments, assessments, and grading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6212735-F7AC-A245-BA2D-FDB7CEBACD76}"/>
              </a:ext>
            </a:extLst>
          </p:cNvPr>
          <p:cNvSpPr/>
          <p:nvPr/>
        </p:nvSpPr>
        <p:spPr>
          <a:xfrm>
            <a:off x="8923419" y="3175289"/>
            <a:ext cx="2898842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5"/>
                </a:solidFill>
              </a:rPr>
              <a:t>ASSESS</a:t>
            </a:r>
          </a:p>
          <a:p>
            <a:r>
              <a:rPr lang="en-US" sz="1400" b="0">
                <a:solidFill>
                  <a:schemeClr val="tx2"/>
                </a:solidFill>
              </a:rPr>
              <a:t>Assess mastery against locally / regionally prescribed objectives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FB7482A2-8193-EC4F-816A-9353AEC16E1A}"/>
              </a:ext>
            </a:extLst>
          </p:cNvPr>
          <p:cNvGrpSpPr/>
          <p:nvPr/>
        </p:nvGrpSpPr>
        <p:grpSpPr>
          <a:xfrm>
            <a:off x="3296375" y="1210796"/>
            <a:ext cx="5649614" cy="5046113"/>
            <a:chOff x="3270249" y="910351"/>
            <a:chExt cx="5649614" cy="5046113"/>
          </a:xfrm>
        </p:grpSpPr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3B1ECE15-F461-CB45-972C-F2FDF554D9D6}"/>
                </a:ext>
              </a:extLst>
            </p:cNvPr>
            <p:cNvSpPr/>
            <p:nvPr/>
          </p:nvSpPr>
          <p:spPr>
            <a:xfrm>
              <a:off x="4084500" y="951170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CDC4A9A3-B9D9-F24F-97EC-8C3D50A9A016}"/>
                </a:ext>
              </a:extLst>
            </p:cNvPr>
            <p:cNvSpPr/>
            <p:nvPr/>
          </p:nvSpPr>
          <p:spPr>
            <a:xfrm rot="3610891">
              <a:off x="5752191" y="711684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7EE4CC8C-05FF-364E-85C9-34AFB5E28422}"/>
                </a:ext>
              </a:extLst>
            </p:cNvPr>
            <p:cNvSpPr/>
            <p:nvPr/>
          </p:nvSpPr>
          <p:spPr>
            <a:xfrm rot="7230037">
              <a:off x="6801461" y="2039742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654AF748-6264-2346-BB12-16C319F7868C}"/>
                </a:ext>
              </a:extLst>
            </p:cNvPr>
            <p:cNvSpPr/>
            <p:nvPr/>
          </p:nvSpPr>
          <p:spPr>
            <a:xfrm rot="10800000">
              <a:off x="6185877" y="3598576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C4886D50-3718-114B-B61D-CEA096077F9D}"/>
                </a:ext>
              </a:extLst>
            </p:cNvPr>
            <p:cNvSpPr/>
            <p:nvPr/>
          </p:nvSpPr>
          <p:spPr>
            <a:xfrm rot="14410891">
              <a:off x="4518186" y="3838062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538311E2-85BB-C149-8933-DB544795D039}"/>
                </a:ext>
              </a:extLst>
            </p:cNvPr>
            <p:cNvSpPr/>
            <p:nvPr/>
          </p:nvSpPr>
          <p:spPr>
            <a:xfrm rot="18030037">
              <a:off x="3468916" y="2510004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38BD1794-C20F-BA49-8F6B-895AA1C2C6CB}"/>
                </a:ext>
              </a:extLst>
            </p:cNvPr>
            <p:cNvGrpSpPr/>
            <p:nvPr/>
          </p:nvGrpSpPr>
          <p:grpSpPr>
            <a:xfrm>
              <a:off x="4122142" y="1472003"/>
              <a:ext cx="3947715" cy="4159319"/>
              <a:chOff x="4524549" y="2164335"/>
              <a:chExt cx="3240312" cy="3413998"/>
            </a:xfrm>
          </p:grpSpPr>
          <p:sp>
            <p:nvSpPr>
              <p:cNvPr id="274" name="Rectangle 273">
                <a:extLst>
                  <a:ext uri="{FF2B5EF4-FFF2-40B4-BE49-F238E27FC236}">
                    <a16:creationId xmlns:a16="http://schemas.microsoft.com/office/drawing/2014/main" id="{57667AB2-FB8D-B24C-BBE5-0825AAF68DA6}"/>
                  </a:ext>
                </a:extLst>
              </p:cNvPr>
              <p:cNvSpPr/>
              <p:nvPr/>
            </p:nvSpPr>
            <p:spPr>
              <a:xfrm rot="14383418">
                <a:off x="4524549" y="2174411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PLAN</a:t>
                </a:r>
              </a:p>
            </p:txBody>
          </p:sp>
          <p:sp>
            <p:nvSpPr>
              <p:cNvPr id="275" name="Rectangle 274">
                <a:extLst>
                  <a:ext uri="{FF2B5EF4-FFF2-40B4-BE49-F238E27FC236}">
                    <a16:creationId xmlns:a16="http://schemas.microsoft.com/office/drawing/2014/main" id="{733B12C7-08D4-E341-A86D-17AD3B1B77F5}"/>
                  </a:ext>
                </a:extLst>
              </p:cNvPr>
              <p:cNvSpPr/>
              <p:nvPr/>
            </p:nvSpPr>
            <p:spPr>
              <a:xfrm rot="18032960">
                <a:off x="4524860" y="2164336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ENGAGE</a:t>
                </a:r>
              </a:p>
            </p:txBody>
          </p:sp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A6BBCAA3-C2E1-EB4F-99A3-068117E0B735}"/>
                  </a:ext>
                </a:extLst>
              </p:cNvPr>
              <p:cNvSpPr/>
              <p:nvPr/>
            </p:nvSpPr>
            <p:spPr>
              <a:xfrm rot="10800000">
                <a:off x="4524860" y="2164336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REPORT</a:t>
                </a:r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AB3EC642-F2C3-7747-800A-840A1ECCF21A}"/>
                  </a:ext>
                </a:extLst>
              </p:cNvPr>
              <p:cNvSpPr/>
              <p:nvPr/>
            </p:nvSpPr>
            <p:spPr>
              <a:xfrm>
                <a:off x="4524860" y="2164335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TEACH</a:t>
                </a:r>
              </a:p>
            </p:txBody>
          </p:sp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id="{E11D9594-DA68-A940-8388-C46E1A169339}"/>
                  </a:ext>
                </a:extLst>
              </p:cNvPr>
              <p:cNvSpPr/>
              <p:nvPr/>
            </p:nvSpPr>
            <p:spPr>
              <a:xfrm rot="1930566">
                <a:off x="4524860" y="2338333"/>
                <a:ext cx="3240000" cy="324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REFLECT</a:t>
                </a:r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71D3DFE9-A09A-134A-B0EB-5891AECD6E58}"/>
                  </a:ext>
                </a:extLst>
              </p:cNvPr>
              <p:cNvSpPr/>
              <p:nvPr/>
            </p:nvSpPr>
            <p:spPr>
              <a:xfrm rot="19551501">
                <a:off x="4524861" y="2327447"/>
                <a:ext cx="3240000" cy="324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ASSESS</a:t>
                </a:r>
              </a:p>
            </p:txBody>
          </p:sp>
        </p:grp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9BD4A8AB-8C54-3D41-9B18-A6AD14416B68}"/>
                </a:ext>
              </a:extLst>
            </p:cNvPr>
            <p:cNvGrpSpPr/>
            <p:nvPr/>
          </p:nvGrpSpPr>
          <p:grpSpPr>
            <a:xfrm>
              <a:off x="4520116" y="1853116"/>
              <a:ext cx="3151767" cy="3151767"/>
              <a:chOff x="6962052" y="5652221"/>
              <a:chExt cx="2415102" cy="2415102"/>
            </a:xfrm>
          </p:grpSpPr>
          <p:sp>
            <p:nvSpPr>
              <p:cNvPr id="252" name="Oval 251">
                <a:extLst>
                  <a:ext uri="{FF2B5EF4-FFF2-40B4-BE49-F238E27FC236}">
                    <a16:creationId xmlns:a16="http://schemas.microsoft.com/office/drawing/2014/main" id="{71BAD0B5-EBB3-DE48-8C58-740D15BE507C}"/>
                  </a:ext>
                </a:extLst>
              </p:cNvPr>
              <p:cNvSpPr/>
              <p:nvPr/>
            </p:nvSpPr>
            <p:spPr>
              <a:xfrm>
                <a:off x="6962052" y="5652221"/>
                <a:ext cx="2415102" cy="2415102"/>
              </a:xfrm>
              <a:prstGeom prst="ellipse">
                <a:avLst/>
              </a:prstGeom>
              <a:solidFill>
                <a:schemeClr val="tx2">
                  <a:alpha val="1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>
                <a:extLst>
                  <a:ext uri="{FF2B5EF4-FFF2-40B4-BE49-F238E27FC236}">
                    <a16:creationId xmlns:a16="http://schemas.microsoft.com/office/drawing/2014/main" id="{6B6E63BD-5B88-A24E-B821-94F5B36A7077}"/>
                  </a:ext>
                </a:extLst>
              </p:cNvPr>
              <p:cNvSpPr/>
              <p:nvPr/>
            </p:nvSpPr>
            <p:spPr>
              <a:xfrm>
                <a:off x="7162080" y="5832514"/>
                <a:ext cx="2022074" cy="2050077"/>
              </a:xfrm>
              <a:prstGeom prst="ellipse">
                <a:avLst/>
              </a:prstGeom>
              <a:noFill/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4" name="Group 253">
                <a:extLst>
                  <a:ext uri="{FF2B5EF4-FFF2-40B4-BE49-F238E27FC236}">
                    <a16:creationId xmlns:a16="http://schemas.microsoft.com/office/drawing/2014/main" id="{E2933D33-4276-224B-8EE0-19B1E32F776F}"/>
                  </a:ext>
                </a:extLst>
              </p:cNvPr>
              <p:cNvGrpSpPr/>
              <p:nvPr/>
            </p:nvGrpSpPr>
            <p:grpSpPr>
              <a:xfrm rot="338675">
                <a:off x="7480628" y="5934259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72" name="Rectangle 271">
                  <a:extLst>
                    <a:ext uri="{FF2B5EF4-FFF2-40B4-BE49-F238E27FC236}">
                      <a16:creationId xmlns:a16="http://schemas.microsoft.com/office/drawing/2014/main" id="{95D065A7-2DF4-6A44-B83C-63172AC9DDA7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3" name="Rectangle 272">
                  <a:extLst>
                    <a:ext uri="{FF2B5EF4-FFF2-40B4-BE49-F238E27FC236}">
                      <a16:creationId xmlns:a16="http://schemas.microsoft.com/office/drawing/2014/main" id="{4E56CE38-D6A7-B447-B20D-D8CD83A74E7D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5" name="Group 254">
                <a:extLst>
                  <a:ext uri="{FF2B5EF4-FFF2-40B4-BE49-F238E27FC236}">
                    <a16:creationId xmlns:a16="http://schemas.microsoft.com/office/drawing/2014/main" id="{C646942C-B4DB-1C42-9424-249265854FAF}"/>
                  </a:ext>
                </a:extLst>
              </p:cNvPr>
              <p:cNvGrpSpPr/>
              <p:nvPr/>
            </p:nvGrpSpPr>
            <p:grpSpPr>
              <a:xfrm rot="4103824">
                <a:off x="8525893" y="5838279"/>
                <a:ext cx="200025" cy="211833"/>
                <a:chOff x="8733420" y="2731060"/>
                <a:chExt cx="200025" cy="211833"/>
              </a:xfrm>
              <a:solidFill>
                <a:schemeClr val="bg1"/>
              </a:solidFill>
            </p:grpSpPr>
            <p:sp>
              <p:nvSpPr>
                <p:cNvPr id="270" name="Rectangle 269">
                  <a:extLst>
                    <a:ext uri="{FF2B5EF4-FFF2-40B4-BE49-F238E27FC236}">
                      <a16:creationId xmlns:a16="http://schemas.microsoft.com/office/drawing/2014/main" id="{1324861E-EF13-DE4D-A34D-C1D818472A7F}"/>
                    </a:ext>
                  </a:extLst>
                </p:cNvPr>
                <p:cNvSpPr/>
                <p:nvPr/>
              </p:nvSpPr>
              <p:spPr>
                <a:xfrm rot="692220">
                  <a:off x="8733420" y="273106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1" name="Rectangle 270">
                  <a:extLst>
                    <a:ext uri="{FF2B5EF4-FFF2-40B4-BE49-F238E27FC236}">
                      <a16:creationId xmlns:a16="http://schemas.microsoft.com/office/drawing/2014/main" id="{B0562550-A9BC-5D40-B31F-A4581603FC1C}"/>
                    </a:ext>
                  </a:extLst>
                </p:cNvPr>
                <p:cNvSpPr/>
                <p:nvPr/>
              </p:nvSpPr>
              <p:spPr>
                <a:xfrm rot="6092220">
                  <a:off x="8789069" y="2803193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6" name="Group 255">
                <a:extLst>
                  <a:ext uri="{FF2B5EF4-FFF2-40B4-BE49-F238E27FC236}">
                    <a16:creationId xmlns:a16="http://schemas.microsoft.com/office/drawing/2014/main" id="{BA8AEF9A-EBDB-CF4A-8A9B-78AED17067B2}"/>
                  </a:ext>
                </a:extLst>
              </p:cNvPr>
              <p:cNvGrpSpPr/>
              <p:nvPr/>
            </p:nvGrpSpPr>
            <p:grpSpPr>
              <a:xfrm rot="7947896">
                <a:off x="9082050" y="6707006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68" name="Rectangle 267">
                  <a:extLst>
                    <a:ext uri="{FF2B5EF4-FFF2-40B4-BE49-F238E27FC236}">
                      <a16:creationId xmlns:a16="http://schemas.microsoft.com/office/drawing/2014/main" id="{6E2B0F3C-E554-E44E-A545-F130C116C260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9" name="Rectangle 268">
                  <a:extLst>
                    <a:ext uri="{FF2B5EF4-FFF2-40B4-BE49-F238E27FC236}">
                      <a16:creationId xmlns:a16="http://schemas.microsoft.com/office/drawing/2014/main" id="{F2E40AF4-4081-F343-9872-FC0501FE8F5A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7" name="Group 256">
                <a:extLst>
                  <a:ext uri="{FF2B5EF4-FFF2-40B4-BE49-F238E27FC236}">
                    <a16:creationId xmlns:a16="http://schemas.microsoft.com/office/drawing/2014/main" id="{5E7C3AF7-9EA6-3A41-9DFA-02E18DC8C3C8}"/>
                  </a:ext>
                </a:extLst>
              </p:cNvPr>
              <p:cNvGrpSpPr/>
              <p:nvPr/>
            </p:nvGrpSpPr>
            <p:grpSpPr>
              <a:xfrm rot="11314163">
                <a:off x="8607766" y="7613847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66" name="Rectangle 265">
                  <a:extLst>
                    <a:ext uri="{FF2B5EF4-FFF2-40B4-BE49-F238E27FC236}">
                      <a16:creationId xmlns:a16="http://schemas.microsoft.com/office/drawing/2014/main" id="{A405CFA9-9D67-D74F-BBFF-24AB15A0B6D7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7" name="Rectangle 266">
                  <a:extLst>
                    <a:ext uri="{FF2B5EF4-FFF2-40B4-BE49-F238E27FC236}">
                      <a16:creationId xmlns:a16="http://schemas.microsoft.com/office/drawing/2014/main" id="{7C3EEE83-0E3A-B849-89CF-5505CD86ECE9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8" name="Group 257">
                <a:extLst>
                  <a:ext uri="{FF2B5EF4-FFF2-40B4-BE49-F238E27FC236}">
                    <a16:creationId xmlns:a16="http://schemas.microsoft.com/office/drawing/2014/main" id="{8A9FB8DF-C603-EB49-9236-D23C50F4EC86}"/>
                  </a:ext>
                </a:extLst>
              </p:cNvPr>
              <p:cNvGrpSpPr/>
              <p:nvPr/>
            </p:nvGrpSpPr>
            <p:grpSpPr>
              <a:xfrm rot="15191247">
                <a:off x="7655265" y="7699572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64" name="Rectangle 263">
                  <a:extLst>
                    <a:ext uri="{FF2B5EF4-FFF2-40B4-BE49-F238E27FC236}">
                      <a16:creationId xmlns:a16="http://schemas.microsoft.com/office/drawing/2014/main" id="{718637D5-F957-394C-B0E6-515DBC31AB3F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5" name="Rectangle 264">
                  <a:extLst>
                    <a:ext uri="{FF2B5EF4-FFF2-40B4-BE49-F238E27FC236}">
                      <a16:creationId xmlns:a16="http://schemas.microsoft.com/office/drawing/2014/main" id="{95634A07-3D24-8A43-885F-8BE0205EC87D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9" name="Group 258">
                <a:extLst>
                  <a:ext uri="{FF2B5EF4-FFF2-40B4-BE49-F238E27FC236}">
                    <a16:creationId xmlns:a16="http://schemas.microsoft.com/office/drawing/2014/main" id="{75D7D8B9-54E8-264D-ACAC-DD31442DDCF1}"/>
                  </a:ext>
                </a:extLst>
              </p:cNvPr>
              <p:cNvGrpSpPr/>
              <p:nvPr/>
            </p:nvGrpSpPr>
            <p:grpSpPr>
              <a:xfrm rot="18733491">
                <a:off x="7067889" y="6864546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62" name="Rectangle 261">
                  <a:extLst>
                    <a:ext uri="{FF2B5EF4-FFF2-40B4-BE49-F238E27FC236}">
                      <a16:creationId xmlns:a16="http://schemas.microsoft.com/office/drawing/2014/main" id="{61624080-6E69-CC4E-BD46-B4E21307B052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3" name="Rectangle 262">
                  <a:extLst>
                    <a:ext uri="{FF2B5EF4-FFF2-40B4-BE49-F238E27FC236}">
                      <a16:creationId xmlns:a16="http://schemas.microsoft.com/office/drawing/2014/main" id="{23B53952-7EC6-9041-A403-A3F478319D70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0" name="Oval 259">
                <a:extLst>
                  <a:ext uri="{FF2B5EF4-FFF2-40B4-BE49-F238E27FC236}">
                    <a16:creationId xmlns:a16="http://schemas.microsoft.com/office/drawing/2014/main" id="{76C26EC5-2C7D-1E47-8A30-EEB6F55DB4A9}"/>
                  </a:ext>
                </a:extLst>
              </p:cNvPr>
              <p:cNvSpPr/>
              <p:nvPr/>
            </p:nvSpPr>
            <p:spPr>
              <a:xfrm>
                <a:off x="7354701" y="6043098"/>
                <a:ext cx="1629803" cy="162980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1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3677716F-4E24-7B49-AB08-3C804A9AC224}"/>
                  </a:ext>
                </a:extLst>
              </p:cNvPr>
              <p:cNvSpPr txBox="1"/>
              <p:nvPr/>
            </p:nvSpPr>
            <p:spPr>
              <a:xfrm>
                <a:off x="7349237" y="6714396"/>
                <a:ext cx="1640732" cy="353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2"/>
                    </a:solidFill>
                  </a:rPr>
                  <a:t>LEARNING</a:t>
                </a:r>
                <a:endParaRPr lang="en-US" sz="2200" b="1">
                  <a:solidFill>
                    <a:schemeClr val="tx2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42227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slearning wheel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13">
            <a:extLst>
              <a:ext uri="{FF2B5EF4-FFF2-40B4-BE49-F238E27FC236}">
                <a16:creationId xmlns:a16="http://schemas.microsoft.com/office/drawing/2014/main" id="{8CBB1BE3-A6A8-AA43-A345-FA42343470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0989" y="2734633"/>
            <a:ext cx="4403405" cy="590931"/>
          </a:xfrm>
        </p:spPr>
        <p:txBody>
          <a:bodyPr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67" name="Text Placeholder 16">
            <a:extLst>
              <a:ext uri="{FF2B5EF4-FFF2-40B4-BE49-F238E27FC236}">
                <a16:creationId xmlns:a16="http://schemas.microsoft.com/office/drawing/2014/main" id="{3A83117A-8BCF-B343-AA0F-A4ED7C9DF1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89" y="3522410"/>
            <a:ext cx="4403405" cy="369332"/>
          </a:xfrm>
        </p:spPr>
        <p:txBody>
          <a:bodyPr>
            <a:spAutoFit/>
          </a:bodyPr>
          <a:lstStyle>
            <a:lvl1pPr marL="0" indent="0">
              <a:buFont typeface="Arial" charset="0"/>
              <a:buNone/>
              <a:tabLst/>
              <a:defRPr sz="2000" b="0">
                <a:solidFill>
                  <a:schemeClr val="tx2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text goes here</a:t>
            </a:r>
            <a:r>
              <a:rPr lang="mr-IN"/>
              <a:t>…</a:t>
            </a:r>
            <a:endParaRPr lang="en-US"/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09300FCB-0C2D-414A-9F71-7FD1A0D9D7CF}"/>
              </a:ext>
            </a:extLst>
          </p:cNvPr>
          <p:cNvGrpSpPr/>
          <p:nvPr/>
        </p:nvGrpSpPr>
        <p:grpSpPr>
          <a:xfrm>
            <a:off x="5974260" y="845037"/>
            <a:ext cx="5649614" cy="5046113"/>
            <a:chOff x="3270249" y="910351"/>
            <a:chExt cx="5649614" cy="5046113"/>
          </a:xfrm>
        </p:grpSpPr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A2085CA6-F6F8-1D4A-973C-D1CC85AF1009}"/>
                </a:ext>
              </a:extLst>
            </p:cNvPr>
            <p:cNvSpPr/>
            <p:nvPr/>
          </p:nvSpPr>
          <p:spPr>
            <a:xfrm>
              <a:off x="4084500" y="951170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9AC0EFA0-5E8A-E549-8545-F8FC4E89A75F}"/>
                </a:ext>
              </a:extLst>
            </p:cNvPr>
            <p:cNvSpPr/>
            <p:nvPr/>
          </p:nvSpPr>
          <p:spPr>
            <a:xfrm rot="3610891">
              <a:off x="5752191" y="711684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A4C0CB4D-DFDD-9C44-B0F2-7D4ACFB7D8E0}"/>
                </a:ext>
              </a:extLst>
            </p:cNvPr>
            <p:cNvSpPr/>
            <p:nvPr/>
          </p:nvSpPr>
          <p:spPr>
            <a:xfrm rot="7230037">
              <a:off x="6801461" y="2039742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7B29449B-6026-F14E-BD1A-FA514B74F448}"/>
                </a:ext>
              </a:extLst>
            </p:cNvPr>
            <p:cNvSpPr/>
            <p:nvPr/>
          </p:nvSpPr>
          <p:spPr>
            <a:xfrm rot="10800000">
              <a:off x="6185877" y="3598576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5D9482CB-14CF-3A41-8B12-B1A6A86440A7}"/>
                </a:ext>
              </a:extLst>
            </p:cNvPr>
            <p:cNvSpPr/>
            <p:nvPr/>
          </p:nvSpPr>
          <p:spPr>
            <a:xfrm rot="14410891">
              <a:off x="4518186" y="3838062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371F43E2-458B-1E40-B1F9-49A31DC79AA9}"/>
                </a:ext>
              </a:extLst>
            </p:cNvPr>
            <p:cNvSpPr/>
            <p:nvPr/>
          </p:nvSpPr>
          <p:spPr>
            <a:xfrm rot="18030037">
              <a:off x="3468916" y="2510004"/>
              <a:ext cx="1919735" cy="2317069"/>
            </a:xfrm>
            <a:custGeom>
              <a:avLst/>
              <a:gdLst>
                <a:gd name="connsiteX0" fmla="*/ 1782763 w 2063751"/>
                <a:gd name="connsiteY0" fmla="*/ 0 h 2490893"/>
                <a:gd name="connsiteX1" fmla="*/ 2063751 w 2063751"/>
                <a:gd name="connsiteY1" fmla="*/ 281385 h 2490893"/>
                <a:gd name="connsiteX2" fmla="*/ 2063631 w 2063751"/>
                <a:gd name="connsiteY2" fmla="*/ 282576 h 2490893"/>
                <a:gd name="connsiteX3" fmla="*/ 2063750 w 2063751"/>
                <a:gd name="connsiteY3" fmla="*/ 282576 h 2490893"/>
                <a:gd name="connsiteX4" fmla="*/ 2060740 w 2063751"/>
                <a:gd name="connsiteY4" fmla="*/ 2371525 h 2490893"/>
                <a:gd name="connsiteX5" fmla="*/ 2060740 w 2063751"/>
                <a:gd name="connsiteY5" fmla="*/ 2490893 h 2490893"/>
                <a:gd name="connsiteX6" fmla="*/ 2057960 w 2063751"/>
                <a:gd name="connsiteY6" fmla="*/ 2490893 h 2490893"/>
                <a:gd name="connsiteX7" fmla="*/ 2054159 w 2063751"/>
                <a:gd name="connsiteY7" fmla="*/ 2488715 h 2490893"/>
                <a:gd name="connsiteX8" fmla="*/ 2054226 w 2063751"/>
                <a:gd name="connsiteY8" fmla="*/ 2489202 h 2490893"/>
                <a:gd name="connsiteX9" fmla="*/ 1418155 w 2063751"/>
                <a:gd name="connsiteY9" fmla="*/ 2124299 h 2490893"/>
                <a:gd name="connsiteX10" fmla="*/ 173712 w 2063751"/>
                <a:gd name="connsiteY10" fmla="*/ 1411259 h 2490893"/>
                <a:gd name="connsiteX11" fmla="*/ 171615 w 2063751"/>
                <a:gd name="connsiteY11" fmla="*/ 1410607 h 2490893"/>
                <a:gd name="connsiteX12" fmla="*/ 129457 w 2063751"/>
                <a:gd name="connsiteY12" fmla="*/ 1384993 h 2490893"/>
                <a:gd name="connsiteX13" fmla="*/ 123826 w 2063751"/>
                <a:gd name="connsiteY13" fmla="*/ 1381763 h 2490893"/>
                <a:gd name="connsiteX14" fmla="*/ 123885 w 2063751"/>
                <a:gd name="connsiteY14" fmla="*/ 1381608 h 2490893"/>
                <a:gd name="connsiteX15" fmla="*/ 102254 w 2063751"/>
                <a:gd name="connsiteY15" fmla="*/ 1368465 h 2490893"/>
                <a:gd name="connsiteX16" fmla="*/ 0 w 2063751"/>
                <a:gd name="connsiteY16" fmla="*/ 1151335 h 2490893"/>
                <a:gd name="connsiteX17" fmla="*/ 82300 w 2063751"/>
                <a:gd name="connsiteY17" fmla="*/ 952366 h 2490893"/>
                <a:gd name="connsiteX18" fmla="*/ 98463 w 2063751"/>
                <a:gd name="connsiteY18" fmla="*/ 939011 h 2490893"/>
                <a:gd name="connsiteX19" fmla="*/ 103104 w 2063751"/>
                <a:gd name="connsiteY19" fmla="*/ 932407 h 2490893"/>
                <a:gd name="connsiteX20" fmla="*/ 1552737 w 2063751"/>
                <a:gd name="connsiteY20" fmla="*/ 33500 h 2490893"/>
                <a:gd name="connsiteX21" fmla="*/ 1717301 w 2063751"/>
                <a:gd name="connsiteY21" fmla="*/ 8076 h 2490893"/>
                <a:gd name="connsiteX22" fmla="*/ 1684417 w 2063751"/>
                <a:gd name="connsiteY22" fmla="*/ 18284 h 2490893"/>
                <a:gd name="connsiteX23" fmla="*/ 1683063 w 2063751"/>
                <a:gd name="connsiteY23" fmla="*/ 19106 h 2490893"/>
                <a:gd name="connsiteX24" fmla="*/ 1726134 w 2063751"/>
                <a:gd name="connsiteY24" fmla="*/ 5717 h 2490893"/>
                <a:gd name="connsiteX25" fmla="*/ 1782763 w 2063751"/>
                <a:gd name="connsiteY25" fmla="*/ 0 h 2490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3751" h="2490893">
                  <a:moveTo>
                    <a:pt x="1782763" y="0"/>
                  </a:moveTo>
                  <a:cubicBezTo>
                    <a:pt x="1937948" y="0"/>
                    <a:pt x="2063751" y="125980"/>
                    <a:pt x="2063751" y="281385"/>
                  </a:cubicBezTo>
                  <a:lnTo>
                    <a:pt x="2063631" y="282576"/>
                  </a:lnTo>
                  <a:lnTo>
                    <a:pt x="2063750" y="282576"/>
                  </a:lnTo>
                  <a:lnTo>
                    <a:pt x="2060740" y="2371525"/>
                  </a:lnTo>
                  <a:lnTo>
                    <a:pt x="2060740" y="2490893"/>
                  </a:lnTo>
                  <a:lnTo>
                    <a:pt x="2057960" y="2490893"/>
                  </a:lnTo>
                  <a:lnTo>
                    <a:pt x="2054159" y="2488715"/>
                  </a:lnTo>
                  <a:lnTo>
                    <a:pt x="2054226" y="2489202"/>
                  </a:lnTo>
                  <a:lnTo>
                    <a:pt x="1418155" y="2124299"/>
                  </a:lnTo>
                  <a:lnTo>
                    <a:pt x="173712" y="1411259"/>
                  </a:lnTo>
                  <a:lnTo>
                    <a:pt x="171615" y="1410607"/>
                  </a:lnTo>
                  <a:lnTo>
                    <a:pt x="129457" y="1384993"/>
                  </a:lnTo>
                  <a:lnTo>
                    <a:pt x="123826" y="1381763"/>
                  </a:lnTo>
                  <a:lnTo>
                    <a:pt x="123885" y="1381608"/>
                  </a:lnTo>
                  <a:lnTo>
                    <a:pt x="102254" y="1368465"/>
                  </a:lnTo>
                  <a:cubicBezTo>
                    <a:pt x="39805" y="1316856"/>
                    <a:pt x="0" y="1238751"/>
                    <a:pt x="0" y="1151335"/>
                  </a:cubicBezTo>
                  <a:cubicBezTo>
                    <a:pt x="0" y="1073633"/>
                    <a:pt x="31451" y="1003286"/>
                    <a:pt x="82300" y="952366"/>
                  </a:cubicBezTo>
                  <a:lnTo>
                    <a:pt x="98463" y="939011"/>
                  </a:lnTo>
                  <a:lnTo>
                    <a:pt x="103104" y="932407"/>
                  </a:lnTo>
                  <a:cubicBezTo>
                    <a:pt x="460228" y="480448"/>
                    <a:pt x="969253" y="154901"/>
                    <a:pt x="1552737" y="33500"/>
                  </a:cubicBezTo>
                  <a:lnTo>
                    <a:pt x="1717301" y="8076"/>
                  </a:lnTo>
                  <a:lnTo>
                    <a:pt x="1684417" y="18284"/>
                  </a:lnTo>
                  <a:lnTo>
                    <a:pt x="1683063" y="19106"/>
                  </a:lnTo>
                  <a:lnTo>
                    <a:pt x="1726134" y="5717"/>
                  </a:lnTo>
                  <a:cubicBezTo>
                    <a:pt x="1744426" y="1968"/>
                    <a:pt x="1763365" y="0"/>
                    <a:pt x="1782763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BAFD444D-7E68-3940-B6CF-4191459854DF}"/>
                </a:ext>
              </a:extLst>
            </p:cNvPr>
            <p:cNvGrpSpPr/>
            <p:nvPr/>
          </p:nvGrpSpPr>
          <p:grpSpPr>
            <a:xfrm>
              <a:off x="4122142" y="1472003"/>
              <a:ext cx="3947715" cy="4159319"/>
              <a:chOff x="4524549" y="2164335"/>
              <a:chExt cx="3240312" cy="3413998"/>
            </a:xfrm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8EF1DDA1-A4CA-9341-9DA5-2FA18BF69D7D}"/>
                  </a:ext>
                </a:extLst>
              </p:cNvPr>
              <p:cNvSpPr/>
              <p:nvPr/>
            </p:nvSpPr>
            <p:spPr>
              <a:xfrm rot="14356704">
                <a:off x="4524549" y="2174411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PLAN</a:t>
                </a: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9091DBA0-7728-9C43-A85D-334F3FE68768}"/>
                  </a:ext>
                </a:extLst>
              </p:cNvPr>
              <p:cNvSpPr/>
              <p:nvPr/>
            </p:nvSpPr>
            <p:spPr>
              <a:xfrm rot="18023649">
                <a:off x="4524860" y="2164336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ENGAGE</a:t>
                </a:r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61A7AF6E-F000-0F46-8849-764A85C64B38}"/>
                  </a:ext>
                </a:extLst>
              </p:cNvPr>
              <p:cNvSpPr/>
              <p:nvPr/>
            </p:nvSpPr>
            <p:spPr>
              <a:xfrm rot="10800000">
                <a:off x="4524860" y="2164336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REPORT</a:t>
                </a:r>
              </a:p>
            </p:txBody>
          </p: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73D14DE6-0A71-F74F-8BC1-7A539D65FD8A}"/>
                  </a:ext>
                </a:extLst>
              </p:cNvPr>
              <p:cNvSpPr/>
              <p:nvPr/>
            </p:nvSpPr>
            <p:spPr>
              <a:xfrm rot="159065">
                <a:off x="4524860" y="2164335"/>
                <a:ext cx="3240000" cy="3240000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anchor="ctr" anchorCtr="0">
                <a:prstTxWarp prst="textCircl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TEACH</a:t>
                </a:r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E06B88AA-75BB-054C-A842-A4D03090744C}"/>
                  </a:ext>
                </a:extLst>
              </p:cNvPr>
              <p:cNvSpPr/>
              <p:nvPr/>
            </p:nvSpPr>
            <p:spPr>
              <a:xfrm rot="1857085">
                <a:off x="4524860" y="2338333"/>
                <a:ext cx="3240000" cy="324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REFLECT</a:t>
                </a:r>
              </a:p>
            </p:txBody>
          </p:sp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7502BDA9-8368-FD4D-8C68-897618B075AC}"/>
                  </a:ext>
                </a:extLst>
              </p:cNvPr>
              <p:cNvSpPr/>
              <p:nvPr/>
            </p:nvSpPr>
            <p:spPr>
              <a:xfrm rot="19542885">
                <a:off x="4524861" y="2327447"/>
                <a:ext cx="3240000" cy="324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 w="0"/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ASSESS</a:t>
                </a:r>
              </a:p>
            </p:txBody>
          </p:sp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D5F97732-CD6E-1248-9391-F9354D1AD889}"/>
                </a:ext>
              </a:extLst>
            </p:cNvPr>
            <p:cNvGrpSpPr/>
            <p:nvPr/>
          </p:nvGrpSpPr>
          <p:grpSpPr>
            <a:xfrm>
              <a:off x="4520116" y="1853116"/>
              <a:ext cx="3151767" cy="3151767"/>
              <a:chOff x="6962052" y="5652221"/>
              <a:chExt cx="2415102" cy="2415102"/>
            </a:xfrm>
          </p:grpSpPr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B39FC4C5-73BE-D645-9C73-DEC19B237D78}"/>
                  </a:ext>
                </a:extLst>
              </p:cNvPr>
              <p:cNvSpPr/>
              <p:nvPr/>
            </p:nvSpPr>
            <p:spPr>
              <a:xfrm>
                <a:off x="6962052" y="5652221"/>
                <a:ext cx="2415102" cy="2415102"/>
              </a:xfrm>
              <a:prstGeom prst="ellipse">
                <a:avLst/>
              </a:prstGeom>
              <a:solidFill>
                <a:schemeClr val="tx2">
                  <a:alpha val="1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>
                <a:extLst>
                  <a:ext uri="{FF2B5EF4-FFF2-40B4-BE49-F238E27FC236}">
                    <a16:creationId xmlns:a16="http://schemas.microsoft.com/office/drawing/2014/main" id="{240841B8-618F-6B43-83F3-3B74D2BE78B9}"/>
                  </a:ext>
                </a:extLst>
              </p:cNvPr>
              <p:cNvSpPr/>
              <p:nvPr/>
            </p:nvSpPr>
            <p:spPr>
              <a:xfrm>
                <a:off x="7162080" y="5832514"/>
                <a:ext cx="2022074" cy="2050077"/>
              </a:xfrm>
              <a:prstGeom prst="ellipse">
                <a:avLst/>
              </a:prstGeom>
              <a:noFill/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9" name="Group 188">
                <a:extLst>
                  <a:ext uri="{FF2B5EF4-FFF2-40B4-BE49-F238E27FC236}">
                    <a16:creationId xmlns:a16="http://schemas.microsoft.com/office/drawing/2014/main" id="{C73EB5F4-58F1-7F47-AF65-B066705AD289}"/>
                  </a:ext>
                </a:extLst>
              </p:cNvPr>
              <p:cNvGrpSpPr/>
              <p:nvPr/>
            </p:nvGrpSpPr>
            <p:grpSpPr>
              <a:xfrm rot="338675">
                <a:off x="7480628" y="5934259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07" name="Rectangle 206">
                  <a:extLst>
                    <a:ext uri="{FF2B5EF4-FFF2-40B4-BE49-F238E27FC236}">
                      <a16:creationId xmlns:a16="http://schemas.microsoft.com/office/drawing/2014/main" id="{03525884-60A4-B74C-9A0F-17A8BF4A6713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B9268861-7E5D-EB46-93D7-A04336E53CA1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9AB91BEC-9630-D24B-A66C-3B7721E913D1}"/>
                  </a:ext>
                </a:extLst>
              </p:cNvPr>
              <p:cNvGrpSpPr/>
              <p:nvPr/>
            </p:nvGrpSpPr>
            <p:grpSpPr>
              <a:xfrm rot="4103824">
                <a:off x="8525893" y="5838279"/>
                <a:ext cx="200025" cy="211833"/>
                <a:chOff x="8733420" y="2731060"/>
                <a:chExt cx="200025" cy="211833"/>
              </a:xfrm>
              <a:solidFill>
                <a:schemeClr val="bg1"/>
              </a:solidFill>
            </p:grpSpPr>
            <p:sp>
              <p:nvSpPr>
                <p:cNvPr id="205" name="Rectangle 204">
                  <a:extLst>
                    <a:ext uri="{FF2B5EF4-FFF2-40B4-BE49-F238E27FC236}">
                      <a16:creationId xmlns:a16="http://schemas.microsoft.com/office/drawing/2014/main" id="{E50FBE55-BB92-074E-932A-123745EBB2D7}"/>
                    </a:ext>
                  </a:extLst>
                </p:cNvPr>
                <p:cNvSpPr/>
                <p:nvPr/>
              </p:nvSpPr>
              <p:spPr>
                <a:xfrm rot="692220">
                  <a:off x="8733420" y="273106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Rectangle 205">
                  <a:extLst>
                    <a:ext uri="{FF2B5EF4-FFF2-40B4-BE49-F238E27FC236}">
                      <a16:creationId xmlns:a16="http://schemas.microsoft.com/office/drawing/2014/main" id="{824C3A66-06AD-604E-B303-0B0F65E2B265}"/>
                    </a:ext>
                  </a:extLst>
                </p:cNvPr>
                <p:cNvSpPr/>
                <p:nvPr/>
              </p:nvSpPr>
              <p:spPr>
                <a:xfrm rot="6092220">
                  <a:off x="8789069" y="2803193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F724239C-EEEA-874A-BA19-CF2A9029B377}"/>
                  </a:ext>
                </a:extLst>
              </p:cNvPr>
              <p:cNvGrpSpPr/>
              <p:nvPr/>
            </p:nvGrpSpPr>
            <p:grpSpPr>
              <a:xfrm rot="7947896">
                <a:off x="9082050" y="6707006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id="{D5540EB1-12E9-5847-B228-5504B888BCB0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BF12A504-7241-6043-84FD-4F2CCD0C6529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29F17E4E-6F3A-7449-A42C-D02F3DF85212}"/>
                  </a:ext>
                </a:extLst>
              </p:cNvPr>
              <p:cNvGrpSpPr/>
              <p:nvPr/>
            </p:nvGrpSpPr>
            <p:grpSpPr>
              <a:xfrm rot="11314163">
                <a:off x="8607766" y="7613847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54192191-7F68-DA43-997C-A4A1E68F03A8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A1ABDBF9-2943-8A44-A44A-22624CD76DF3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3" name="Group 192">
                <a:extLst>
                  <a:ext uri="{FF2B5EF4-FFF2-40B4-BE49-F238E27FC236}">
                    <a16:creationId xmlns:a16="http://schemas.microsoft.com/office/drawing/2014/main" id="{F13E414A-FD15-2440-8F5B-78D83F25C1C4}"/>
                  </a:ext>
                </a:extLst>
              </p:cNvPr>
              <p:cNvGrpSpPr/>
              <p:nvPr/>
            </p:nvGrpSpPr>
            <p:grpSpPr>
              <a:xfrm rot="15191247">
                <a:off x="7655265" y="7699572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4061E500-0437-BA48-A966-7846C571F2B6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175ACB08-C873-7B47-87D5-E6E3F0E01764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14EBCA14-F0A0-AE41-BD79-9094E3B7C4AB}"/>
                  </a:ext>
                </a:extLst>
              </p:cNvPr>
              <p:cNvGrpSpPr/>
              <p:nvPr/>
            </p:nvGrpSpPr>
            <p:grpSpPr>
              <a:xfrm rot="18733491">
                <a:off x="7067889" y="6864546"/>
                <a:ext cx="200025" cy="200025"/>
                <a:chOff x="8737600" y="2746375"/>
                <a:chExt cx="200025" cy="200025"/>
              </a:xfrm>
              <a:solidFill>
                <a:schemeClr val="bg1"/>
              </a:solidFill>
            </p:grpSpPr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98A9ED2F-2E04-EC40-A61E-E28E9771EE97}"/>
                    </a:ext>
                  </a:extLst>
                </p:cNvPr>
                <p:cNvSpPr/>
                <p:nvPr/>
              </p:nvSpPr>
              <p:spPr>
                <a:xfrm>
                  <a:off x="8737600" y="2746375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8C43AE75-9D33-8843-9F4D-A7E64B5CBBB5}"/>
                    </a:ext>
                  </a:extLst>
                </p:cNvPr>
                <p:cNvSpPr/>
                <p:nvPr/>
              </p:nvSpPr>
              <p:spPr>
                <a:xfrm rot="5400000">
                  <a:off x="8797925" y="2806700"/>
                  <a:ext cx="200025" cy="7937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58747089-8D04-D14A-B5D3-86D33D9A1200}"/>
                  </a:ext>
                </a:extLst>
              </p:cNvPr>
              <p:cNvSpPr/>
              <p:nvPr/>
            </p:nvSpPr>
            <p:spPr>
              <a:xfrm>
                <a:off x="7354701" y="6043098"/>
                <a:ext cx="1629803" cy="162980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11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1E64F1B4-0125-754E-ABA2-CE7309F8AD8C}"/>
                  </a:ext>
                </a:extLst>
              </p:cNvPr>
              <p:cNvSpPr txBox="1"/>
              <p:nvPr/>
            </p:nvSpPr>
            <p:spPr>
              <a:xfrm>
                <a:off x="7369257" y="6694377"/>
                <a:ext cx="1640732" cy="353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2"/>
                    </a:solidFill>
                  </a:rPr>
                  <a:t>LEARNING</a:t>
                </a:r>
                <a:endParaRPr lang="en-US" sz="2200" b="1">
                  <a:solidFill>
                    <a:schemeClr val="tx2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2354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og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7211961" y="321765"/>
            <a:ext cx="2093865" cy="2093865"/>
            <a:chOff x="7506930" y="387754"/>
            <a:chExt cx="2093865" cy="2093865"/>
          </a:xfrm>
        </p:grpSpPr>
        <p:sp>
          <p:nvSpPr>
            <p:cNvPr id="2" name="Oval 1"/>
            <p:cNvSpPr/>
            <p:nvPr/>
          </p:nvSpPr>
          <p:spPr>
            <a:xfrm>
              <a:off x="7506930" y="387754"/>
              <a:ext cx="2093865" cy="209386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592394" y="1249298"/>
              <a:ext cx="1912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GOOGLE APPS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9082540" y="1294385"/>
            <a:ext cx="2093865" cy="2093865"/>
            <a:chOff x="9377509" y="1360374"/>
            <a:chExt cx="2093865" cy="2093865"/>
          </a:xfrm>
        </p:grpSpPr>
        <p:sp>
          <p:nvSpPr>
            <p:cNvPr id="33" name="Oval 32"/>
            <p:cNvSpPr/>
            <p:nvPr/>
          </p:nvSpPr>
          <p:spPr>
            <a:xfrm>
              <a:off x="9377509" y="1360374"/>
              <a:ext cx="2093865" cy="209386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462973" y="2221916"/>
              <a:ext cx="1912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OFFICE 365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331329" y="1294385"/>
            <a:ext cx="2093865" cy="2093865"/>
            <a:chOff x="5626298" y="1360374"/>
            <a:chExt cx="2093865" cy="2093865"/>
          </a:xfrm>
        </p:grpSpPr>
        <p:sp>
          <p:nvSpPr>
            <p:cNvPr id="36" name="Oval 35"/>
            <p:cNvSpPr/>
            <p:nvPr/>
          </p:nvSpPr>
          <p:spPr>
            <a:xfrm>
              <a:off x="5626298" y="1360374"/>
              <a:ext cx="2093865" cy="209386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11763" y="2238707"/>
              <a:ext cx="1912254" cy="335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API</a:t>
              </a:r>
            </a:p>
          </p:txBody>
        </p:sp>
      </p:grpSp>
      <p:sp>
        <p:nvSpPr>
          <p:cNvPr id="39" name="Oval 38"/>
          <p:cNvSpPr/>
          <p:nvPr/>
        </p:nvSpPr>
        <p:spPr>
          <a:xfrm>
            <a:off x="7211961" y="4420071"/>
            <a:ext cx="2093865" cy="20938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323551" y="5274589"/>
            <a:ext cx="191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DISTRICT RESOURCES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9082540" y="3403966"/>
            <a:ext cx="2093865" cy="2093865"/>
            <a:chOff x="9377509" y="3469955"/>
            <a:chExt cx="2093865" cy="2093865"/>
          </a:xfrm>
        </p:grpSpPr>
        <p:sp>
          <p:nvSpPr>
            <p:cNvPr id="42" name="Oval 41"/>
            <p:cNvSpPr/>
            <p:nvPr/>
          </p:nvSpPr>
          <p:spPr>
            <a:xfrm>
              <a:off x="9377509" y="3469955"/>
              <a:ext cx="2093865" cy="209386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502161" y="4255789"/>
              <a:ext cx="1912254" cy="702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PUBLISHER CONNECTION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6653" y="3403966"/>
            <a:ext cx="2093865" cy="2093865"/>
            <a:chOff x="5631622" y="3469955"/>
            <a:chExt cx="2093865" cy="2093865"/>
          </a:xfrm>
        </p:grpSpPr>
        <p:sp>
          <p:nvSpPr>
            <p:cNvPr id="45" name="Oval 44"/>
            <p:cNvSpPr/>
            <p:nvPr/>
          </p:nvSpPr>
          <p:spPr>
            <a:xfrm>
              <a:off x="5631622" y="3469955"/>
              <a:ext cx="2093865" cy="209386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704023" y="4370685"/>
              <a:ext cx="1912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SIS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762961" y="1921360"/>
            <a:ext cx="2962772" cy="2962772"/>
            <a:chOff x="7057930" y="1987349"/>
            <a:chExt cx="2962772" cy="2962772"/>
          </a:xfrm>
        </p:grpSpPr>
        <p:sp>
          <p:nvSpPr>
            <p:cNvPr id="7" name="Oval 6"/>
            <p:cNvSpPr/>
            <p:nvPr/>
          </p:nvSpPr>
          <p:spPr>
            <a:xfrm>
              <a:off x="7057930" y="1987349"/>
              <a:ext cx="2962772" cy="2962772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7287682" y="2217101"/>
              <a:ext cx="2503268" cy="25032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548032" y="3035813"/>
              <a:ext cx="1946787" cy="1116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920"/>
                </a:lnSpc>
              </a:pPr>
              <a:r>
                <a:rPr lang="en-US" sz="6600" b="1">
                  <a:solidFill>
                    <a:schemeClr val="tx2"/>
                  </a:solidFill>
                </a:rPr>
                <a:t>ONE</a:t>
              </a:r>
              <a:r>
                <a:rPr lang="en-US" sz="4400" b="1">
                  <a:solidFill>
                    <a:schemeClr val="tx2"/>
                  </a:solidFill>
                </a:rPr>
                <a:t> </a:t>
              </a:r>
            </a:p>
            <a:p>
              <a:pPr algn="ctr">
                <a:lnSpc>
                  <a:spcPts val="3920"/>
                </a:lnSpc>
              </a:pPr>
              <a:r>
                <a:rPr lang="en-US" sz="4400" b="1">
                  <a:solidFill>
                    <a:schemeClr val="tx2"/>
                  </a:solidFill>
                </a:rPr>
                <a:t>LOGIN</a:t>
              </a:r>
            </a:p>
          </p:txBody>
        </p:sp>
      </p:grp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BF51CB2F-44DA-1040-AF0C-B14F9D8E57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793" y="2744311"/>
            <a:ext cx="4403405" cy="590931"/>
          </a:xfrm>
        </p:spPr>
        <p:txBody>
          <a:bodyPr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8E62A3E8-EBC2-CA49-9BB3-1730B8B8814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1793" y="3532088"/>
            <a:ext cx="4403405" cy="369332"/>
          </a:xfrm>
        </p:spPr>
        <p:txBody>
          <a:bodyPr>
            <a:spAutoFit/>
          </a:bodyPr>
          <a:lstStyle>
            <a:lvl1pPr marL="0" indent="0">
              <a:buFont typeface="Arial" charset="0"/>
              <a:buNone/>
              <a:tabLst/>
              <a:defRPr sz="2000" b="0">
                <a:solidFill>
                  <a:schemeClr val="tx2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text goes here</a:t>
            </a:r>
            <a:r>
              <a:rPr lang="mr-IN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07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2515472" y="678340"/>
            <a:ext cx="7194970" cy="590931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ctr">
              <a:buNone/>
              <a:defRPr sz="3600" b="1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457143" indent="0" algn="l">
              <a:buNone/>
              <a:defRPr>
                <a:latin typeface="Georgia"/>
                <a:cs typeface="Georgia"/>
              </a:defRPr>
            </a:lvl2pPr>
            <a:lvl3pPr marL="914286" indent="0" algn="l">
              <a:buNone/>
              <a:defRPr>
                <a:latin typeface="Georgia"/>
                <a:cs typeface="Georgia"/>
              </a:defRPr>
            </a:lvl3pPr>
            <a:lvl4pPr marL="1371428" indent="0" algn="l">
              <a:buNone/>
              <a:defRPr>
                <a:latin typeface="Georgia"/>
                <a:cs typeface="Georgia"/>
              </a:defRPr>
            </a:lvl4pPr>
            <a:lvl5pPr marL="1828573" indent="0" algn="l">
              <a:buNone/>
              <a:defRPr>
                <a:latin typeface="Georgia"/>
                <a:cs typeface="Georgia"/>
              </a:defRPr>
            </a:lvl5pPr>
          </a:lstStyle>
          <a:p>
            <a:pPr lvl="0"/>
            <a:r>
              <a:rPr lang="en-GB"/>
              <a:t>Add your title here</a:t>
            </a:r>
            <a:r>
              <a:rPr lang="is-IS"/>
              <a:t>…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3437964" y="1772220"/>
            <a:ext cx="5349986" cy="424732"/>
          </a:xfrm>
        </p:spPr>
        <p:txBody>
          <a:bodyPr anchor="t" anchorCtr="0">
            <a:spAutoFit/>
          </a:bodyPr>
          <a:lstStyle>
            <a:lvl1pPr marL="457200" indent="-457200">
              <a:buClr>
                <a:schemeClr val="accent2"/>
              </a:buClr>
              <a:buFont typeface="+mj-lt"/>
              <a:buAutoNum type="arabicPeriod"/>
              <a:tabLst/>
              <a:defRPr sz="2400" b="0"/>
            </a:lvl1pPr>
          </a:lstStyle>
          <a:p>
            <a:pPr lvl="0"/>
            <a:r>
              <a:rPr lang="en-US"/>
              <a:t>Add your bullets points here</a:t>
            </a:r>
          </a:p>
        </p:txBody>
      </p:sp>
    </p:spTree>
    <p:extLst>
      <p:ext uri="{BB962C8B-B14F-4D97-AF65-F5344CB8AC3E}">
        <p14:creationId xmlns:p14="http://schemas.microsoft.com/office/powerpoint/2010/main" val="2535739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stainable Grow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80C55B8-0FE8-B54D-BAE4-F46073D36DB4}"/>
              </a:ext>
            </a:extLst>
          </p:cNvPr>
          <p:cNvGrpSpPr/>
          <p:nvPr/>
        </p:nvGrpSpPr>
        <p:grpSpPr>
          <a:xfrm>
            <a:off x="1043189" y="1517977"/>
            <a:ext cx="5319373" cy="4056876"/>
            <a:chOff x="275883" y="1184911"/>
            <a:chExt cx="5319373" cy="405687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3FAE1D-7C37-5141-AD13-53883CCE0B26}"/>
                </a:ext>
              </a:extLst>
            </p:cNvPr>
            <p:cNvGrpSpPr/>
            <p:nvPr/>
          </p:nvGrpSpPr>
          <p:grpSpPr>
            <a:xfrm>
              <a:off x="1278294" y="1926310"/>
              <a:ext cx="3315477" cy="3315477"/>
              <a:chOff x="4926563" y="1300065"/>
              <a:chExt cx="3315477" cy="331547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82BF820-84B7-0B40-9434-1FFC0C3B5D13}"/>
                  </a:ext>
                </a:extLst>
              </p:cNvPr>
              <p:cNvSpPr/>
              <p:nvPr/>
            </p:nvSpPr>
            <p:spPr>
              <a:xfrm>
                <a:off x="4926563" y="1300065"/>
                <a:ext cx="3315477" cy="331547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07F83A0-9837-7349-9CAE-B03F049066F3}"/>
                  </a:ext>
                </a:extLst>
              </p:cNvPr>
              <p:cNvSpPr/>
              <p:nvPr/>
            </p:nvSpPr>
            <p:spPr>
              <a:xfrm>
                <a:off x="5354216" y="1727718"/>
                <a:ext cx="2460171" cy="2460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00C93D85-91B2-E04F-AEBD-E411A2396A38}"/>
                </a:ext>
              </a:extLst>
            </p:cNvPr>
            <p:cNvSpPr/>
            <p:nvPr/>
          </p:nvSpPr>
          <p:spPr>
            <a:xfrm>
              <a:off x="1284709" y="1708131"/>
              <a:ext cx="3302645" cy="294099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0C7919F-4BC4-CC4B-B6BE-750A9A000A19}"/>
                </a:ext>
              </a:extLst>
            </p:cNvPr>
            <p:cNvSpPr txBox="1"/>
            <p:nvPr/>
          </p:nvSpPr>
          <p:spPr>
            <a:xfrm>
              <a:off x="2080724" y="3178629"/>
              <a:ext cx="1710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>
                  <a:solidFill>
                    <a:schemeClr val="bg1"/>
                  </a:solidFill>
                </a:rPr>
                <a:t>Sustainable </a:t>
              </a:r>
            </a:p>
            <a:p>
              <a:pPr algn="ctr"/>
              <a:r>
                <a:rPr lang="en-GB" b="1">
                  <a:solidFill>
                    <a:schemeClr val="bg1"/>
                  </a:solidFill>
                </a:rPr>
                <a:t>Growth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14D4CB0-AFD9-664A-8A63-E347240496AD}"/>
                </a:ext>
              </a:extLst>
            </p:cNvPr>
            <p:cNvSpPr txBox="1"/>
            <p:nvPr/>
          </p:nvSpPr>
          <p:spPr>
            <a:xfrm>
              <a:off x="4334747" y="4422237"/>
              <a:ext cx="12605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chemeClr val="tx2"/>
                  </a:solidFill>
                </a:rPr>
                <a:t>Happy stakeholders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201E41F-1A9A-3E4F-B86B-B5D1144CDA15}"/>
                </a:ext>
              </a:extLst>
            </p:cNvPr>
            <p:cNvSpPr txBox="1"/>
            <p:nvPr/>
          </p:nvSpPr>
          <p:spPr>
            <a:xfrm>
              <a:off x="2305775" y="1184911"/>
              <a:ext cx="12605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chemeClr val="tx2"/>
                  </a:solidFill>
                </a:rPr>
                <a:t>Happy customers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5EC7A6-3535-D84E-BCDD-E40B737598F0}"/>
                </a:ext>
              </a:extLst>
            </p:cNvPr>
            <p:cNvSpPr txBox="1"/>
            <p:nvPr/>
          </p:nvSpPr>
          <p:spPr>
            <a:xfrm>
              <a:off x="275883" y="4422237"/>
              <a:ext cx="12605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chemeClr val="tx2"/>
                  </a:solidFill>
                </a:rPr>
                <a:t>Happy employees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06CCC3B-5DD0-E449-83CD-AA7CAC7454AB}"/>
              </a:ext>
            </a:extLst>
          </p:cNvPr>
          <p:cNvGrpSpPr/>
          <p:nvPr/>
        </p:nvGrpSpPr>
        <p:grpSpPr>
          <a:xfrm>
            <a:off x="6917997" y="2178257"/>
            <a:ext cx="4125055" cy="2911296"/>
            <a:chOff x="4832331" y="491336"/>
            <a:chExt cx="4125055" cy="291129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99DF29D-6668-F74C-9EBA-41C1B452F65F}"/>
                </a:ext>
              </a:extLst>
            </p:cNvPr>
            <p:cNvGrpSpPr/>
            <p:nvPr/>
          </p:nvGrpSpPr>
          <p:grpSpPr>
            <a:xfrm>
              <a:off x="5673011" y="1158091"/>
              <a:ext cx="2244541" cy="2244541"/>
              <a:chOff x="4926563" y="1300065"/>
              <a:chExt cx="3315477" cy="331547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2D079CC-6C16-CA4F-B0BA-5570C358994D}"/>
                  </a:ext>
                </a:extLst>
              </p:cNvPr>
              <p:cNvSpPr/>
              <p:nvPr/>
            </p:nvSpPr>
            <p:spPr>
              <a:xfrm>
                <a:off x="4926563" y="1300065"/>
                <a:ext cx="3315477" cy="331547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F7AB2117-AFE1-324E-9AE5-0014188C4E4F}"/>
                  </a:ext>
                </a:extLst>
              </p:cNvPr>
              <p:cNvSpPr/>
              <p:nvPr/>
            </p:nvSpPr>
            <p:spPr>
              <a:xfrm>
                <a:off x="5354216" y="1727718"/>
                <a:ext cx="2460171" cy="2460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5DFF6995-F568-8349-8709-6AB4BAE6DFBF}"/>
                </a:ext>
              </a:extLst>
            </p:cNvPr>
            <p:cNvSpPr/>
            <p:nvPr/>
          </p:nvSpPr>
          <p:spPr>
            <a:xfrm>
              <a:off x="5679427" y="939912"/>
              <a:ext cx="2235854" cy="1991022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34ED5E2-77C5-A448-8189-3FB383CA0EC1}"/>
                </a:ext>
              </a:extLst>
            </p:cNvPr>
            <p:cNvSpPr txBox="1"/>
            <p:nvPr/>
          </p:nvSpPr>
          <p:spPr>
            <a:xfrm>
              <a:off x="5921830" y="1968760"/>
              <a:ext cx="1754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>
                  <a:solidFill>
                    <a:schemeClr val="bg1"/>
                  </a:solidFill>
                </a:rPr>
                <a:t>Sustainable </a:t>
              </a:r>
            </a:p>
            <a:p>
              <a:pPr algn="ctr"/>
              <a:r>
                <a:rPr lang="en-GB" sz="1400" b="1">
                  <a:solidFill>
                    <a:schemeClr val="bg1"/>
                  </a:solidFill>
                </a:rPr>
                <a:t>Growth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0206FA4-A20A-1C43-979F-C2ED3A73F5F1}"/>
                </a:ext>
              </a:extLst>
            </p:cNvPr>
            <p:cNvSpPr txBox="1"/>
            <p:nvPr/>
          </p:nvSpPr>
          <p:spPr>
            <a:xfrm>
              <a:off x="7696877" y="2702295"/>
              <a:ext cx="12605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>
                  <a:solidFill>
                    <a:schemeClr val="tx2"/>
                  </a:solidFill>
                </a:rPr>
                <a:t>Happy stakeholders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CC4440B-B9F2-714F-97F0-6A4626DA4514}"/>
                </a:ext>
              </a:extLst>
            </p:cNvPr>
            <p:cNvSpPr txBox="1"/>
            <p:nvPr/>
          </p:nvSpPr>
          <p:spPr>
            <a:xfrm>
              <a:off x="6227742" y="491336"/>
              <a:ext cx="113722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>
                  <a:solidFill>
                    <a:schemeClr val="tx2"/>
                  </a:solidFill>
                </a:rPr>
                <a:t>Happy customers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7C0E197-A811-4B42-9CFF-24A1F144E19E}"/>
                </a:ext>
              </a:extLst>
            </p:cNvPr>
            <p:cNvSpPr txBox="1"/>
            <p:nvPr/>
          </p:nvSpPr>
          <p:spPr>
            <a:xfrm>
              <a:off x="4832331" y="2708516"/>
              <a:ext cx="10459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>
                  <a:solidFill>
                    <a:schemeClr val="tx2"/>
                  </a:solidFill>
                </a:rPr>
                <a:t>Happy employees</a:t>
              </a:r>
            </a:p>
          </p:txBody>
        </p:sp>
      </p:grp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1F2F2B2-A8F0-C048-9068-D63F7BBC6F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65730" y="5970962"/>
            <a:ext cx="4518679" cy="37605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GB"/>
              <a:t>Keep the size that suits your slide content.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17917786-1A87-3D49-9E29-A03F1D48A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01607" y="291685"/>
            <a:ext cx="8309409" cy="90154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44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3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749B1085-D14E-A643-92B5-FE6FD479A3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835188" y="994175"/>
            <a:ext cx="7796516" cy="4383814"/>
          </a:xfrm>
          <a:effectLst>
            <a:outerShdw blurRad="127000" dist="38100" dir="8100000" algn="tr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r>
              <a:rPr lang="en-GB"/>
              <a:t>Click icon to add media</a:t>
            </a:r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12738215-C1F4-5548-AD13-8C3F344C50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515" y="1814010"/>
            <a:ext cx="2838167" cy="1089529"/>
          </a:xfrm>
        </p:spPr>
        <p:txBody>
          <a:bodyPr wrap="square"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2068699B-DC0E-BC45-BBBC-D15A725775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515" y="3100385"/>
            <a:ext cx="2838167" cy="369332"/>
          </a:xfrm>
        </p:spPr>
        <p:txBody>
          <a:bodyPr wrap="square">
            <a:spAutoFit/>
          </a:bodyPr>
          <a:lstStyle>
            <a:lvl1pPr marL="0" indent="0">
              <a:buFont typeface="Arial" charset="0"/>
              <a:buNone/>
              <a:tabLst/>
              <a:defRPr sz="2000" b="0">
                <a:solidFill>
                  <a:schemeClr val="tx2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text goes here</a:t>
            </a:r>
            <a:r>
              <a:rPr lang="mr-IN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8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348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slearning STA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9632B1F-2F92-F144-BA59-C96C009A5F31}"/>
              </a:ext>
            </a:extLst>
          </p:cNvPr>
          <p:cNvSpPr/>
          <p:nvPr/>
        </p:nvSpPr>
        <p:spPr>
          <a:xfrm>
            <a:off x="472551" y="2535796"/>
            <a:ext cx="3435545" cy="1425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374073" y="678340"/>
            <a:ext cx="11463251" cy="502766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ctr">
              <a:lnSpc>
                <a:spcPts val="3020"/>
              </a:lnSpc>
              <a:buNone/>
              <a:defRPr sz="3600" b="1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457143" indent="0" algn="l">
              <a:buNone/>
              <a:defRPr>
                <a:latin typeface="Georgia"/>
                <a:cs typeface="Georgia"/>
              </a:defRPr>
            </a:lvl2pPr>
            <a:lvl3pPr marL="914286" indent="0" algn="l">
              <a:buNone/>
              <a:defRPr>
                <a:latin typeface="Georgia"/>
                <a:cs typeface="Georgia"/>
              </a:defRPr>
            </a:lvl3pPr>
            <a:lvl4pPr marL="1371428" indent="0" algn="l">
              <a:buNone/>
              <a:defRPr>
                <a:latin typeface="Georgia"/>
                <a:cs typeface="Georgia"/>
              </a:defRPr>
            </a:lvl4pPr>
            <a:lvl5pPr marL="1828573" indent="0" algn="l">
              <a:buNone/>
              <a:defRPr>
                <a:latin typeface="Georgia"/>
                <a:cs typeface="Georgia"/>
              </a:defRPr>
            </a:lvl5pPr>
          </a:lstStyle>
          <a:p>
            <a:pPr marL="0" indent="0" algn="ctr">
              <a:lnSpc>
                <a:spcPts val="3020"/>
              </a:lnSpc>
              <a:buNone/>
            </a:pPr>
            <a:r>
              <a:rPr lang="en-US" sz="3600" b="1">
                <a:solidFill>
                  <a:schemeClr val="tx2"/>
                </a:solidFill>
              </a:rPr>
              <a:t>The learning platform designed for teaching</a:t>
            </a:r>
          </a:p>
        </p:txBody>
      </p:sp>
      <p:sp>
        <p:nvSpPr>
          <p:cNvPr id="8" name="Text Placeholder 26">
            <a:extLst>
              <a:ext uri="{FF2B5EF4-FFF2-40B4-BE49-F238E27FC236}">
                <a16:creationId xmlns:a16="http://schemas.microsoft.com/office/drawing/2014/main" id="{558D6486-7544-1543-947F-674B2206164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563" y="1357584"/>
            <a:ext cx="11479875" cy="887775"/>
          </a:xfrm>
        </p:spPr>
        <p:txBody>
          <a:bodyPr anchor="t" anchorCtr="0">
            <a:noAutofit/>
          </a:bodyPr>
          <a:lstStyle>
            <a:lvl1pPr marL="0" indent="0" algn="ctr">
              <a:lnSpc>
                <a:spcPts val="2720"/>
              </a:lnSpc>
              <a:spcBef>
                <a:spcPts val="400"/>
              </a:spcBef>
              <a:spcAft>
                <a:spcPts val="0"/>
              </a:spcAft>
              <a:buNone/>
              <a:defRPr sz="2000" b="0" spc="0" baseline="0">
                <a:solidFill>
                  <a:schemeClr val="tx2"/>
                </a:solidFill>
              </a:defRPr>
            </a:lvl1pPr>
          </a:lstStyle>
          <a:p>
            <a:pPr algn="ctr">
              <a:buNone/>
            </a:pPr>
            <a:r>
              <a:rPr lang="en-US" sz="2000">
                <a:solidFill>
                  <a:schemeClr val="tx2"/>
                </a:solidFill>
                <a:ea typeface="+mn-lt"/>
                <a:cs typeface="+mn-lt"/>
              </a:rPr>
              <a:t>Europe’s largest provider of learning management systems. We provide a cloud-based learning platform designed for educators and how they want to teach. </a:t>
            </a:r>
            <a:endParaRPr lang="en-GB" sz="2000">
              <a:solidFill>
                <a:schemeClr val="tx2"/>
              </a:solidFill>
            </a:endParaRPr>
          </a:p>
          <a:p>
            <a:pPr marL="0" indent="0" algn="ctr">
              <a:lnSpc>
                <a:spcPts val="272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3E7585B-BA6D-2E40-9BC4-55866FB9B3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1513" y="2817496"/>
            <a:ext cx="3009900" cy="440170"/>
          </a:xfrm>
        </p:spPr>
        <p:txBody>
          <a:bodyPr/>
          <a:lstStyle>
            <a:lvl1pPr>
              <a:buNone/>
              <a:defRPr sz="2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/>
              <a:t>20 YEARS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038AF74-3BDF-F441-9CF7-51D881AA2B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2090" y="3281360"/>
            <a:ext cx="3009900" cy="440170"/>
          </a:xfrm>
        </p:spPr>
        <p:txBody>
          <a:bodyPr/>
          <a:lstStyle>
            <a:lvl1pPr>
              <a:buNone/>
              <a:defRPr sz="16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16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Ed-tech experience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D86BDC-56F5-0941-A0C8-3D211E0A14A6}"/>
              </a:ext>
            </a:extLst>
          </p:cNvPr>
          <p:cNvSpPr/>
          <p:nvPr/>
        </p:nvSpPr>
        <p:spPr>
          <a:xfrm>
            <a:off x="355600" y="2539421"/>
            <a:ext cx="119222" cy="14257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B4EF1D-5750-A74F-8934-E5580221E787}"/>
              </a:ext>
            </a:extLst>
          </p:cNvPr>
          <p:cNvSpPr/>
          <p:nvPr/>
        </p:nvSpPr>
        <p:spPr>
          <a:xfrm>
            <a:off x="4425712" y="2535796"/>
            <a:ext cx="3435545" cy="1425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148C8FF1-8794-4D43-AB25-4F6729A9AAE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24674" y="2817496"/>
            <a:ext cx="3009900" cy="440170"/>
          </a:xfrm>
        </p:spPr>
        <p:txBody>
          <a:bodyPr/>
          <a:lstStyle>
            <a:lvl1pPr>
              <a:buNone/>
              <a:defRPr sz="2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/>
              <a:t>2000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D1CF2173-5265-7840-9669-79EF0FCD045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625251" y="3281360"/>
            <a:ext cx="3009900" cy="440170"/>
          </a:xfrm>
        </p:spPr>
        <p:txBody>
          <a:bodyPr/>
          <a:lstStyle>
            <a:lvl1pPr>
              <a:buNone/>
              <a:defRPr sz="16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16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Customers - Schools &amp; HE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BA8C6F-16A6-6F4A-AAC5-3F52B75DEFDB}"/>
              </a:ext>
            </a:extLst>
          </p:cNvPr>
          <p:cNvSpPr/>
          <p:nvPr/>
        </p:nvSpPr>
        <p:spPr>
          <a:xfrm>
            <a:off x="4308761" y="2539421"/>
            <a:ext cx="119222" cy="14257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98C1BDB-7DBA-1C49-AC3A-8590544B2009}"/>
              </a:ext>
            </a:extLst>
          </p:cNvPr>
          <p:cNvSpPr/>
          <p:nvPr/>
        </p:nvSpPr>
        <p:spPr>
          <a:xfrm>
            <a:off x="8400256" y="2535796"/>
            <a:ext cx="3435545" cy="1425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75DADA90-A124-3F4A-9E77-6F83E914FA7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99218" y="2817496"/>
            <a:ext cx="3009900" cy="440170"/>
          </a:xfrm>
        </p:spPr>
        <p:txBody>
          <a:bodyPr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2800" b="1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986</a:t>
            </a:r>
            <a:r>
              <a:rPr lang="en-US" sz="2800" baseline="300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M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60940002-F019-D44F-BB1C-BBCB932003E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599795" y="3281360"/>
            <a:ext cx="3009900" cy="440170"/>
          </a:xfrm>
        </p:spPr>
        <p:txBody>
          <a:bodyPr/>
          <a:lstStyle>
            <a:lvl1pPr>
              <a:buNone/>
              <a:defRPr sz="16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16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Logins in 2020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6F571E-6124-2C49-8C7F-8E8A3563D79F}"/>
              </a:ext>
            </a:extLst>
          </p:cNvPr>
          <p:cNvSpPr/>
          <p:nvPr/>
        </p:nvSpPr>
        <p:spPr>
          <a:xfrm>
            <a:off x="8283305" y="2539421"/>
            <a:ext cx="119222" cy="14257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6E4873F-2211-8C4A-8782-009FC84763D9}"/>
              </a:ext>
            </a:extLst>
          </p:cNvPr>
          <p:cNvSpPr/>
          <p:nvPr/>
        </p:nvSpPr>
        <p:spPr>
          <a:xfrm>
            <a:off x="472551" y="4343896"/>
            <a:ext cx="3435545" cy="1425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6E428133-C104-2E46-843D-D48DF494C80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1513" y="4625596"/>
            <a:ext cx="3009900" cy="440170"/>
          </a:xfrm>
        </p:spPr>
        <p:txBody>
          <a:bodyPr/>
          <a:lstStyle>
            <a:lvl1pPr>
              <a:buNone/>
              <a:defRPr sz="2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2800" b="1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99.95</a:t>
            </a:r>
            <a:r>
              <a:rPr lang="en-US" sz="2800" baseline="300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%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399AA517-93D3-564F-AED5-A558B6A3F72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2090" y="5089460"/>
            <a:ext cx="3009900" cy="440170"/>
          </a:xfrm>
        </p:spPr>
        <p:txBody>
          <a:bodyPr/>
          <a:lstStyle>
            <a:lvl1pPr>
              <a:buNone/>
              <a:defRPr sz="16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16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Average uptime (2015-2020)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1DE23D8-AFED-B54F-921E-AC9FC0B9EB7B}"/>
              </a:ext>
            </a:extLst>
          </p:cNvPr>
          <p:cNvSpPr/>
          <p:nvPr/>
        </p:nvSpPr>
        <p:spPr>
          <a:xfrm>
            <a:off x="355600" y="4347521"/>
            <a:ext cx="119222" cy="14257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3BD5C70-4DD8-2F4D-85E8-8D9E277E8743}"/>
              </a:ext>
            </a:extLst>
          </p:cNvPr>
          <p:cNvSpPr/>
          <p:nvPr/>
        </p:nvSpPr>
        <p:spPr>
          <a:xfrm>
            <a:off x="4425712" y="4343896"/>
            <a:ext cx="3435545" cy="1425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869FD3B9-CF71-944C-AD9C-FA03D4008D4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24674" y="4625596"/>
            <a:ext cx="3009900" cy="440170"/>
          </a:xfrm>
        </p:spPr>
        <p:txBody>
          <a:bodyPr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2800" b="1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4.5</a:t>
            </a:r>
            <a:r>
              <a:rPr lang="en-US" sz="2800" baseline="300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M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55993FC9-63AC-4845-AB1D-D1BA9F53E7D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625251" y="5089460"/>
            <a:ext cx="3009900" cy="440170"/>
          </a:xfrm>
        </p:spPr>
        <p:txBody>
          <a:bodyPr/>
          <a:lstStyle>
            <a:lvl1pPr>
              <a:buNone/>
              <a:defRPr sz="16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16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Active users – Latest 12 months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DFDF444-E833-DA45-8253-A2E9868307ED}"/>
              </a:ext>
            </a:extLst>
          </p:cNvPr>
          <p:cNvSpPr/>
          <p:nvPr/>
        </p:nvSpPr>
        <p:spPr>
          <a:xfrm>
            <a:off x="4308761" y="4347521"/>
            <a:ext cx="119222" cy="14257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8996102-F89A-2145-A920-74DB11B23AD8}"/>
              </a:ext>
            </a:extLst>
          </p:cNvPr>
          <p:cNvSpPr/>
          <p:nvPr/>
        </p:nvSpPr>
        <p:spPr>
          <a:xfrm>
            <a:off x="8400256" y="4343896"/>
            <a:ext cx="3435545" cy="14253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A492FFC1-54C8-2C48-9B3A-33F2D1E8257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99218" y="4625596"/>
            <a:ext cx="3009900" cy="440170"/>
          </a:xfrm>
        </p:spPr>
        <p:txBody>
          <a:bodyPr/>
          <a:lstStyle>
            <a:lvl1pPr>
              <a:buNone/>
              <a:defRPr sz="2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2800" b="1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26</a:t>
            </a:r>
            <a:endParaRPr lang="en-US" sz="2800" baseline="30000">
              <a:solidFill>
                <a:schemeClr val="tx2"/>
              </a:solidFill>
              <a:latin typeface="Calibri Regular"/>
              <a:ea typeface="Calibri Regular" charset="0"/>
              <a:cs typeface="Calibri Regular" charset="0"/>
            </a:endParaRPr>
          </a:p>
        </p:txBody>
      </p:sp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51F3199D-85C7-C147-A3A6-9BBE7C07E50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99795" y="5089460"/>
            <a:ext cx="3009900" cy="440170"/>
          </a:xfrm>
        </p:spPr>
        <p:txBody>
          <a:bodyPr/>
          <a:lstStyle>
            <a:lvl1pPr>
              <a:buNone/>
              <a:defRPr sz="16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sz="1600">
                <a:solidFill>
                  <a:schemeClr val="tx2"/>
                </a:solidFill>
                <a:latin typeface="Calibri Regular"/>
                <a:ea typeface="Calibri Regular" charset="0"/>
                <a:cs typeface="Calibri Regular" charset="0"/>
              </a:rPr>
              <a:t>Countries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21B8A96-C49B-8D42-A0D8-48B7BEF6B71F}"/>
              </a:ext>
            </a:extLst>
          </p:cNvPr>
          <p:cNvSpPr/>
          <p:nvPr/>
        </p:nvSpPr>
        <p:spPr>
          <a:xfrm>
            <a:off x="8283305" y="4347521"/>
            <a:ext cx="119222" cy="14257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89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 New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939490" y="2658368"/>
            <a:ext cx="8309409" cy="901546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44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60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1939490" y="1709078"/>
            <a:ext cx="6683810" cy="957922"/>
          </a:xfrm>
        </p:spPr>
        <p:txBody>
          <a:bodyPr anchor="b" anchorCtr="0">
            <a:noAutofit/>
          </a:bodyPr>
          <a:lstStyle>
            <a:lvl1pPr marL="0" indent="0" algn="l">
              <a:buFont typeface="Arial" charset="0"/>
              <a:buNone/>
              <a:defRPr sz="1400" b="1">
                <a:solidFill>
                  <a:schemeClr val="accent2"/>
                </a:solidFill>
              </a:defRPr>
            </a:lvl1pPr>
            <a:lvl2pPr marL="800078" indent="-342900">
              <a:buFont typeface="Arial" charset="0"/>
              <a:buChar char="•"/>
              <a:defRPr>
                <a:solidFill>
                  <a:schemeClr val="bg1"/>
                </a:solidFill>
              </a:defRPr>
            </a:lvl2pPr>
            <a:lvl3pPr marL="1200104" indent="-285750">
              <a:buFont typeface="Arial" charset="0"/>
              <a:buChar char="•"/>
              <a:defRPr>
                <a:solidFill>
                  <a:schemeClr val="bg1"/>
                </a:solidFill>
              </a:defRPr>
            </a:lvl3pPr>
            <a:lvl4pPr marL="1657282" indent="-285750">
              <a:buFont typeface="Arial" charset="0"/>
              <a:buChar char="•"/>
              <a:defRPr>
                <a:solidFill>
                  <a:schemeClr val="bg1"/>
                </a:solidFill>
              </a:defRPr>
            </a:lvl4pPr>
            <a:lvl5pPr marL="2114459" indent="-285750">
              <a:buFont typeface="Arial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BODY TEXT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8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duct Scre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449451" y="448808"/>
            <a:ext cx="7742549" cy="5683052"/>
          </a:xfrm>
          <a:noFill/>
          <a:effectLst/>
        </p:spPr>
        <p:txBody>
          <a:bodyPr tIns="1080000" anchor="ctr" anchorCtr="0"/>
          <a:lstStyle>
            <a:lvl1pPr marL="0" indent="0" algn="ctr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br>
              <a:rPr lang="en-US"/>
            </a:br>
            <a:r>
              <a:rPr lang="en-US"/>
              <a:t>Click the icon to add an image</a:t>
            </a:r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D94C8217-0167-D944-967E-E8962BD792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515" y="1814010"/>
            <a:ext cx="3416300" cy="1089529"/>
          </a:xfrm>
        </p:spPr>
        <p:txBody>
          <a:bodyPr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09DFE3F0-1A4E-5B48-84A0-750C5F8F11E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515" y="3100385"/>
            <a:ext cx="3416300" cy="369332"/>
          </a:xfrm>
        </p:spPr>
        <p:txBody>
          <a:bodyPr>
            <a:spAutoFit/>
          </a:bodyPr>
          <a:lstStyle>
            <a:lvl1pPr marL="0" indent="0">
              <a:buFont typeface="Arial" charset="0"/>
              <a:buNone/>
              <a:tabLst/>
              <a:defRPr sz="2000" b="0">
                <a:solidFill>
                  <a:schemeClr val="tx2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text goes here</a:t>
            </a:r>
            <a:r>
              <a:rPr lang="mr-IN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and Lab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D02303B9-0586-344A-ACAA-1CF8818FB53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</p:spPr>
        <p:txBody>
          <a:bodyPr tIns="684000" anchor="ctr" anchorCtr="0"/>
          <a:lstStyle>
            <a:lvl1pPr algn="ctr">
              <a:buNone/>
              <a:defRPr/>
            </a:lvl1pPr>
          </a:lstStyle>
          <a:p>
            <a:r>
              <a:rPr lang="en-GB"/>
              <a:t>Click on the icon to add a picture</a:t>
            </a:r>
          </a:p>
        </p:txBody>
      </p:sp>
      <p:sp>
        <p:nvSpPr>
          <p:cNvPr id="39" name="Text Placeholder 53">
            <a:extLst>
              <a:ext uri="{FF2B5EF4-FFF2-40B4-BE49-F238E27FC236}">
                <a16:creationId xmlns:a16="http://schemas.microsoft.com/office/drawing/2014/main" id="{75E13A1A-403A-CB44-AC0A-DA8E216C0F6F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198891" y="1154140"/>
            <a:ext cx="3972549" cy="558201"/>
          </a:xfrm>
          <a:prstGeom prst="roundRect">
            <a:avLst>
              <a:gd name="adj" fmla="val 11660"/>
            </a:avLst>
          </a:prstGeom>
          <a:solidFill>
            <a:srgbClr val="ECC31F"/>
          </a:solidFill>
        </p:spPr>
        <p:txBody>
          <a:bodyPr wrap="square" lIns="108000" tIns="108000" rIns="108000" bIns="108000" numCol="1">
            <a:spAutoFit/>
          </a:bodyPr>
          <a:lstStyle>
            <a:lvl1pPr marL="92075" marR="0" indent="360363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92075" marR="0" lvl="0" indent="-92075" algn="l" defTabSz="91435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chemeClr val="accent2"/>
              </a:buClr>
              <a:buSzTx/>
              <a:tabLst/>
              <a:defRPr/>
            </a:pPr>
            <a:r>
              <a:rPr lang="en-GB"/>
              <a:t>Add text labels here with pointers. Use the label that suits and delete the ones you don’t need.</a:t>
            </a:r>
          </a:p>
        </p:txBody>
      </p:sp>
    </p:spTree>
    <p:extLst>
      <p:ext uri="{BB962C8B-B14F-4D97-AF65-F5344CB8AC3E}">
        <p14:creationId xmlns:p14="http://schemas.microsoft.com/office/powerpoint/2010/main" val="29326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6522980" y="530227"/>
            <a:ext cx="5187487" cy="590931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523038" y="1388720"/>
            <a:ext cx="5187950" cy="313932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Add your content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C8D2F-6F46-A548-8F97-F33B5DB6CD70}"/>
              </a:ext>
            </a:extLst>
          </p:cNvPr>
          <p:cNvSpPr/>
          <p:nvPr/>
        </p:nvSpPr>
        <p:spPr>
          <a:xfrm>
            <a:off x="0" y="-1"/>
            <a:ext cx="6085114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6596E51F-C462-E24C-A5B8-6DE406E018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6454" y="530227"/>
            <a:ext cx="5142431" cy="590931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BA8EBFA1-EBDA-6E46-98DF-048E45E14F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838" y="1398880"/>
            <a:ext cx="5171122" cy="313932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Add your content here</a:t>
            </a:r>
            <a:r>
              <a:rPr lang="mr-IN"/>
              <a:t>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6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nted Image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5758A5-4AEA-9447-BACF-648331EDA29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8391" y="578"/>
            <a:ext cx="6293849" cy="6857421"/>
          </a:xfrm>
          <a:custGeom>
            <a:avLst/>
            <a:gdLst>
              <a:gd name="connsiteX0" fmla="*/ 0 w 4092575"/>
              <a:gd name="connsiteY0" fmla="*/ 3690937 h 3690937"/>
              <a:gd name="connsiteX1" fmla="*/ 922734 w 4092575"/>
              <a:gd name="connsiteY1" fmla="*/ 0 h 3690937"/>
              <a:gd name="connsiteX2" fmla="*/ 3169841 w 4092575"/>
              <a:gd name="connsiteY2" fmla="*/ 0 h 3690937"/>
              <a:gd name="connsiteX3" fmla="*/ 4092575 w 4092575"/>
              <a:gd name="connsiteY3" fmla="*/ 3690937 h 3690937"/>
              <a:gd name="connsiteX4" fmla="*/ 0 w 4092575"/>
              <a:gd name="connsiteY4" fmla="*/ 3690937 h 3690937"/>
              <a:gd name="connsiteX0" fmla="*/ 0 w 5567353"/>
              <a:gd name="connsiteY0" fmla="*/ 4438068 h 4438068"/>
              <a:gd name="connsiteX1" fmla="*/ 922734 w 5567353"/>
              <a:gd name="connsiteY1" fmla="*/ 747131 h 4438068"/>
              <a:gd name="connsiteX2" fmla="*/ 5567353 w 5567353"/>
              <a:gd name="connsiteY2" fmla="*/ 0 h 4438068"/>
              <a:gd name="connsiteX3" fmla="*/ 4092575 w 5567353"/>
              <a:gd name="connsiteY3" fmla="*/ 4438068 h 4438068"/>
              <a:gd name="connsiteX4" fmla="*/ 0 w 5567353"/>
              <a:gd name="connsiteY4" fmla="*/ 4438068 h 4438068"/>
              <a:gd name="connsiteX0" fmla="*/ 928369 w 6495722"/>
              <a:gd name="connsiteY0" fmla="*/ 4438069 h 4438069"/>
              <a:gd name="connsiteX1" fmla="*/ 0 w 6495722"/>
              <a:gd name="connsiteY1" fmla="*/ 0 h 4438069"/>
              <a:gd name="connsiteX2" fmla="*/ 6495722 w 6495722"/>
              <a:gd name="connsiteY2" fmla="*/ 1 h 4438069"/>
              <a:gd name="connsiteX3" fmla="*/ 5020944 w 6495722"/>
              <a:gd name="connsiteY3" fmla="*/ 4438069 h 4438069"/>
              <a:gd name="connsiteX4" fmla="*/ 928369 w 6495722"/>
              <a:gd name="connsiteY4" fmla="*/ 4438069 h 4438069"/>
              <a:gd name="connsiteX0" fmla="*/ 437716 w 6005069"/>
              <a:gd name="connsiteY0" fmla="*/ 4438068 h 4438068"/>
              <a:gd name="connsiteX1" fmla="*/ 0 w 6005069"/>
              <a:gd name="connsiteY1" fmla="*/ 379140 h 4438068"/>
              <a:gd name="connsiteX2" fmla="*/ 6005069 w 6005069"/>
              <a:gd name="connsiteY2" fmla="*/ 0 h 4438068"/>
              <a:gd name="connsiteX3" fmla="*/ 4530291 w 6005069"/>
              <a:gd name="connsiteY3" fmla="*/ 4438068 h 4438068"/>
              <a:gd name="connsiteX4" fmla="*/ 437716 w 6005069"/>
              <a:gd name="connsiteY4" fmla="*/ 4438068 h 4438068"/>
              <a:gd name="connsiteX0" fmla="*/ 917218 w 6484571"/>
              <a:gd name="connsiteY0" fmla="*/ 4438070 h 4438070"/>
              <a:gd name="connsiteX1" fmla="*/ 0 w 6484571"/>
              <a:gd name="connsiteY1" fmla="*/ 0 h 4438070"/>
              <a:gd name="connsiteX2" fmla="*/ 6484571 w 6484571"/>
              <a:gd name="connsiteY2" fmla="*/ 2 h 4438070"/>
              <a:gd name="connsiteX3" fmla="*/ 5009793 w 6484571"/>
              <a:gd name="connsiteY3" fmla="*/ 4438070 h 4438070"/>
              <a:gd name="connsiteX4" fmla="*/ 917218 w 6484571"/>
              <a:gd name="connsiteY4" fmla="*/ 4438070 h 4438070"/>
              <a:gd name="connsiteX0" fmla="*/ 917218 w 6484571"/>
              <a:gd name="connsiteY0" fmla="*/ 4438070 h 6891338"/>
              <a:gd name="connsiteX1" fmla="*/ 0 w 6484571"/>
              <a:gd name="connsiteY1" fmla="*/ 0 h 6891338"/>
              <a:gd name="connsiteX2" fmla="*/ 6484571 w 6484571"/>
              <a:gd name="connsiteY2" fmla="*/ 2 h 6891338"/>
              <a:gd name="connsiteX3" fmla="*/ 5946496 w 6484571"/>
              <a:gd name="connsiteY3" fmla="*/ 6891338 h 6891338"/>
              <a:gd name="connsiteX4" fmla="*/ 917218 w 6484571"/>
              <a:gd name="connsiteY4" fmla="*/ 4438070 h 6891338"/>
              <a:gd name="connsiteX0" fmla="*/ 2818 w 6484571"/>
              <a:gd name="connsiteY0" fmla="*/ 6846733 h 6891338"/>
              <a:gd name="connsiteX1" fmla="*/ 0 w 6484571"/>
              <a:gd name="connsiteY1" fmla="*/ 0 h 6891338"/>
              <a:gd name="connsiteX2" fmla="*/ 6484571 w 6484571"/>
              <a:gd name="connsiteY2" fmla="*/ 2 h 6891338"/>
              <a:gd name="connsiteX3" fmla="*/ 5946496 w 6484571"/>
              <a:gd name="connsiteY3" fmla="*/ 6891338 h 6891338"/>
              <a:gd name="connsiteX4" fmla="*/ 2818 w 6484571"/>
              <a:gd name="connsiteY4" fmla="*/ 6846733 h 6891338"/>
              <a:gd name="connsiteX0" fmla="*/ 2818 w 6484571"/>
              <a:gd name="connsiteY0" fmla="*/ 6846733 h 7070117"/>
              <a:gd name="connsiteX1" fmla="*/ 0 w 6484571"/>
              <a:gd name="connsiteY1" fmla="*/ 0 h 7070117"/>
              <a:gd name="connsiteX2" fmla="*/ 6484571 w 6484571"/>
              <a:gd name="connsiteY2" fmla="*/ 2 h 7070117"/>
              <a:gd name="connsiteX3" fmla="*/ 5946496 w 6484571"/>
              <a:gd name="connsiteY3" fmla="*/ 6891338 h 7070117"/>
              <a:gd name="connsiteX4" fmla="*/ 2818 w 6484571"/>
              <a:gd name="connsiteY4" fmla="*/ 6846733 h 7070117"/>
              <a:gd name="connsiteX0" fmla="*/ 2818 w 6484571"/>
              <a:gd name="connsiteY0" fmla="*/ 6846733 h 7203789"/>
              <a:gd name="connsiteX1" fmla="*/ 0 w 6484571"/>
              <a:gd name="connsiteY1" fmla="*/ 0 h 7203789"/>
              <a:gd name="connsiteX2" fmla="*/ 6484571 w 6484571"/>
              <a:gd name="connsiteY2" fmla="*/ 2 h 7203789"/>
              <a:gd name="connsiteX3" fmla="*/ 5946496 w 6484571"/>
              <a:gd name="connsiteY3" fmla="*/ 6891338 h 7203789"/>
              <a:gd name="connsiteX4" fmla="*/ 2818 w 6484571"/>
              <a:gd name="connsiteY4" fmla="*/ 6846733 h 7203789"/>
              <a:gd name="connsiteX0" fmla="*/ 2818 w 6484571"/>
              <a:gd name="connsiteY0" fmla="*/ 6846733 h 6891338"/>
              <a:gd name="connsiteX1" fmla="*/ 0 w 6484571"/>
              <a:gd name="connsiteY1" fmla="*/ 0 h 6891338"/>
              <a:gd name="connsiteX2" fmla="*/ 6484571 w 6484571"/>
              <a:gd name="connsiteY2" fmla="*/ 2 h 6891338"/>
              <a:gd name="connsiteX3" fmla="*/ 5946496 w 6484571"/>
              <a:gd name="connsiteY3" fmla="*/ 6891338 h 6891338"/>
              <a:gd name="connsiteX4" fmla="*/ 2818 w 6484571"/>
              <a:gd name="connsiteY4" fmla="*/ 6846733 h 6891338"/>
              <a:gd name="connsiteX0" fmla="*/ 2818 w 6484571"/>
              <a:gd name="connsiteY0" fmla="*/ 6846733 h 6880187"/>
              <a:gd name="connsiteX1" fmla="*/ 0 w 6484571"/>
              <a:gd name="connsiteY1" fmla="*/ 0 h 6880187"/>
              <a:gd name="connsiteX2" fmla="*/ 6484571 w 6484571"/>
              <a:gd name="connsiteY2" fmla="*/ 2 h 6880187"/>
              <a:gd name="connsiteX3" fmla="*/ 5946496 w 6484571"/>
              <a:gd name="connsiteY3" fmla="*/ 6880187 h 6880187"/>
              <a:gd name="connsiteX4" fmla="*/ 2818 w 6484571"/>
              <a:gd name="connsiteY4" fmla="*/ 6846733 h 6880187"/>
              <a:gd name="connsiteX0" fmla="*/ 2818 w 6521320"/>
              <a:gd name="connsiteY0" fmla="*/ 6846733 h 6880187"/>
              <a:gd name="connsiteX1" fmla="*/ 0 w 6521320"/>
              <a:gd name="connsiteY1" fmla="*/ 0 h 6880187"/>
              <a:gd name="connsiteX2" fmla="*/ 6521320 w 6521320"/>
              <a:gd name="connsiteY2" fmla="*/ 2 h 6880187"/>
              <a:gd name="connsiteX3" fmla="*/ 5946496 w 6521320"/>
              <a:gd name="connsiteY3" fmla="*/ 6880187 h 6880187"/>
              <a:gd name="connsiteX4" fmla="*/ 2818 w 6521320"/>
              <a:gd name="connsiteY4" fmla="*/ 6846733 h 6880187"/>
              <a:gd name="connsiteX0" fmla="*/ 2818 w 6521320"/>
              <a:gd name="connsiteY0" fmla="*/ 6846733 h 6866010"/>
              <a:gd name="connsiteX1" fmla="*/ 0 w 6521320"/>
              <a:gd name="connsiteY1" fmla="*/ 0 h 6866010"/>
              <a:gd name="connsiteX2" fmla="*/ 6521320 w 6521320"/>
              <a:gd name="connsiteY2" fmla="*/ 2 h 6866010"/>
              <a:gd name="connsiteX3" fmla="*/ 5968545 w 6521320"/>
              <a:gd name="connsiteY3" fmla="*/ 6866010 h 6866010"/>
              <a:gd name="connsiteX4" fmla="*/ 2818 w 6521320"/>
              <a:gd name="connsiteY4" fmla="*/ 6846733 h 6866010"/>
              <a:gd name="connsiteX0" fmla="*/ 95 w 6525946"/>
              <a:gd name="connsiteY0" fmla="*/ 6867998 h 6867998"/>
              <a:gd name="connsiteX1" fmla="*/ 4626 w 6525946"/>
              <a:gd name="connsiteY1" fmla="*/ 0 h 6867998"/>
              <a:gd name="connsiteX2" fmla="*/ 6525946 w 6525946"/>
              <a:gd name="connsiteY2" fmla="*/ 2 h 6867998"/>
              <a:gd name="connsiteX3" fmla="*/ 5973171 w 6525946"/>
              <a:gd name="connsiteY3" fmla="*/ 6866010 h 6867998"/>
              <a:gd name="connsiteX4" fmla="*/ 95 w 6525946"/>
              <a:gd name="connsiteY4" fmla="*/ 6867998 h 686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25946" h="6867998">
                <a:moveTo>
                  <a:pt x="95" y="6867998"/>
                </a:moveTo>
                <a:cubicBezTo>
                  <a:pt x="-844" y="4585754"/>
                  <a:pt x="5565" y="2282244"/>
                  <a:pt x="4626" y="0"/>
                </a:cubicBezTo>
                <a:lnTo>
                  <a:pt x="6525946" y="2"/>
                </a:lnTo>
                <a:lnTo>
                  <a:pt x="5973171" y="6866010"/>
                </a:lnTo>
                <a:lnTo>
                  <a:pt x="95" y="6867998"/>
                </a:lnTo>
                <a:close/>
              </a:path>
            </a:pathLst>
          </a:custGeom>
          <a:noFill/>
        </p:spPr>
        <p:txBody>
          <a:bodyPr tIns="1404000"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Click the icon to add an image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7208BCB-E328-4C4D-A3A3-A4A67D980B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9655" y="2754986"/>
            <a:ext cx="4375751" cy="590931"/>
          </a:xfrm>
        </p:spPr>
        <p:txBody>
          <a:bodyPr anchor="b" anchorCtr="0">
            <a:spAutoFit/>
          </a:bodyPr>
          <a:lstStyle>
            <a:lvl1pPr marL="0" indent="0" algn="ctr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D56EDC2A-C7C0-0846-994B-6F2E43BC87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59655" y="3542763"/>
            <a:ext cx="4375751" cy="369332"/>
          </a:xfrm>
        </p:spPr>
        <p:txBody>
          <a:bodyPr>
            <a:spAutoFit/>
          </a:bodyPr>
          <a:lstStyle>
            <a:lvl1pPr marL="0" indent="0" algn="ctr">
              <a:buFont typeface="Arial" charset="0"/>
              <a:buNone/>
              <a:defRPr sz="2000" b="0">
                <a:solidFill>
                  <a:schemeClr val="tx2"/>
                </a:solidFill>
              </a:defRPr>
            </a:lvl1pPr>
            <a:lvl2pPr marL="800078" indent="-342900">
              <a:buFont typeface="Arial" charset="0"/>
              <a:buChar char="•"/>
              <a:defRPr>
                <a:solidFill>
                  <a:schemeClr val="bg1"/>
                </a:solidFill>
              </a:defRPr>
            </a:lvl2pPr>
            <a:lvl3pPr marL="1200104" indent="-285750">
              <a:buFont typeface="Arial" charset="0"/>
              <a:buChar char="•"/>
              <a:defRPr>
                <a:solidFill>
                  <a:schemeClr val="bg1"/>
                </a:solidFill>
              </a:defRPr>
            </a:lvl3pPr>
            <a:lvl4pPr marL="1657282" indent="-285750">
              <a:buFont typeface="Arial" charset="0"/>
              <a:buChar char="•"/>
              <a:defRPr>
                <a:solidFill>
                  <a:schemeClr val="bg1"/>
                </a:solidFill>
              </a:defRPr>
            </a:lvl4pPr>
            <a:lvl5pPr marL="2114459" indent="-285750">
              <a:buFont typeface="Arial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Body text goes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1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671515" y="1814010"/>
            <a:ext cx="3416300" cy="1089529"/>
          </a:xfrm>
        </p:spPr>
        <p:txBody>
          <a:bodyPr anchor="b" anchorCtr="0">
            <a:spAutoFit/>
          </a:bodyPr>
          <a:lstStyle>
            <a:lvl1pPr marL="0" indent="0">
              <a:buNone/>
              <a:defRPr sz="3600" b="1">
                <a:solidFill>
                  <a:schemeClr val="tx2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Add your title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671515" y="3100385"/>
            <a:ext cx="3416300" cy="369332"/>
          </a:xfrm>
        </p:spPr>
        <p:txBody>
          <a:bodyPr>
            <a:spAutoFit/>
          </a:bodyPr>
          <a:lstStyle>
            <a:lvl1pPr marL="0" indent="0">
              <a:buFont typeface="Arial" charset="0"/>
              <a:buNone/>
              <a:tabLst/>
              <a:defRPr sz="2000" b="0">
                <a:solidFill>
                  <a:schemeClr val="tx2"/>
                </a:solidFill>
              </a:defRPr>
            </a:lvl1pPr>
            <a:lvl2pPr marL="457178" indent="0">
              <a:buNone/>
              <a:defRPr>
                <a:solidFill>
                  <a:schemeClr val="bg1"/>
                </a:solidFill>
              </a:defRPr>
            </a:lvl2pPr>
            <a:lvl3pPr marL="914354" indent="0">
              <a:buNone/>
              <a:defRPr>
                <a:solidFill>
                  <a:schemeClr val="bg1"/>
                </a:solidFill>
              </a:defRPr>
            </a:lvl3pPr>
            <a:lvl4pPr marL="1371532" indent="0">
              <a:buNone/>
              <a:defRPr>
                <a:solidFill>
                  <a:schemeClr val="bg1"/>
                </a:solidFill>
              </a:defRPr>
            </a:lvl4pPr>
            <a:lvl5pPr marL="182870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text goes here</a:t>
            </a:r>
            <a:r>
              <a:rPr lang="mr-IN"/>
              <a:t>…</a:t>
            </a:r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714879" y="987435"/>
            <a:ext cx="6640513" cy="4873625"/>
          </a:xfrm>
          <a:noFill/>
          <a:effectLst/>
        </p:spPr>
        <p:txBody>
          <a:bodyPr tIns="972000" anchor="ctr" anchorCtr="0"/>
          <a:lstStyle>
            <a:lvl1pPr marL="0" indent="0" algn="ctr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the icon to add an image</a:t>
            </a:r>
          </a:p>
        </p:txBody>
      </p:sp>
    </p:spTree>
    <p:extLst>
      <p:ext uri="{BB962C8B-B14F-4D97-AF65-F5344CB8AC3E}">
        <p14:creationId xmlns:p14="http://schemas.microsoft.com/office/powerpoint/2010/main" val="153612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4227576" cy="4313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FA3677-D7F4-F44F-9A09-A6B6D81040A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1672895" y="6341922"/>
            <a:ext cx="433859" cy="43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21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6" r:id="rId2"/>
    <p:sldLayoutId id="2147483718" r:id="rId3"/>
    <p:sldLayoutId id="2147483693" r:id="rId4"/>
    <p:sldLayoutId id="2147483694" r:id="rId5"/>
    <p:sldLayoutId id="2147483695" r:id="rId6"/>
    <p:sldLayoutId id="2147483697" r:id="rId7"/>
    <p:sldLayoutId id="2147483699" r:id="rId8"/>
    <p:sldLayoutId id="2147483700" r:id="rId9"/>
    <p:sldLayoutId id="2147483713" r:id="rId10"/>
    <p:sldLayoutId id="2147483717" r:id="rId11"/>
    <p:sldLayoutId id="2147483702" r:id="rId12"/>
    <p:sldLayoutId id="2147483701" r:id="rId13"/>
    <p:sldLayoutId id="2147483703" r:id="rId14"/>
    <p:sldLayoutId id="2147483708" r:id="rId15"/>
    <p:sldLayoutId id="2147483704" r:id="rId16"/>
    <p:sldLayoutId id="2147483709" r:id="rId17"/>
    <p:sldLayoutId id="2147483710" r:id="rId18"/>
    <p:sldLayoutId id="2147483712" r:id="rId19"/>
    <p:sldLayoutId id="2147483715" r:id="rId20"/>
    <p:sldLayoutId id="2147483716" r:id="rId21"/>
    <p:sldLayoutId id="2147483714" r:id="rId2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4150" indent="-184150" algn="l" defTabSz="914354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Clr>
          <a:schemeClr val="accent2"/>
        </a:buClr>
        <a:buFont typeface="Arial"/>
        <a:buChar char="•"/>
        <a:tabLst/>
        <a:defRPr sz="16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444500" indent="-176213" algn="l" defTabSz="914354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SzPct val="80000"/>
        <a:buFont typeface="HiraginoSans-W3" charset="-128"/>
        <a:buChar char="◦"/>
        <a:tabLst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2pPr>
      <a:lvl3pPr marL="889000" indent="-176213" algn="l" defTabSz="914354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SzPct val="80000"/>
        <a:buFont typeface="LucidaGrande" charset="0"/>
        <a:buChar char="◦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50950" indent="-176213" algn="l" defTabSz="914354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SzPct val="80000"/>
        <a:buFont typeface="LucidaGrande" charset="0"/>
        <a:buChar char="◦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649413" indent="-222250" algn="l" defTabSz="914354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SzPct val="80000"/>
        <a:buFont typeface="LucidaGrande" charset="0"/>
        <a:buChar char="◦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11167"/>
      </p:ext>
    </p:extLst>
  </p:cSld>
  <p:clrMapOvr>
    <a:masterClrMapping/>
  </p:clrMapOvr>
</p:sld>
</file>

<file path=ppt/theme/theme1.xml><?xml version="1.0" encoding="utf-8"?>
<a:theme xmlns:a="http://schemas.openxmlformats.org/drawingml/2006/main" name="itslearning-v3-2021">
  <a:themeElements>
    <a:clrScheme name="1376AE 1">
      <a:dk1>
        <a:srgbClr val="444059"/>
      </a:dk1>
      <a:lt1>
        <a:srgbClr val="FFFFFF"/>
      </a:lt1>
      <a:dk2>
        <a:srgbClr val="000000"/>
      </a:dk2>
      <a:lt2>
        <a:srgbClr val="E7E6E6"/>
      </a:lt2>
      <a:accent1>
        <a:srgbClr val="4CB992"/>
      </a:accent1>
      <a:accent2>
        <a:srgbClr val="F47920"/>
      </a:accent2>
      <a:accent3>
        <a:srgbClr val="6B5469"/>
      </a:accent3>
      <a:accent4>
        <a:srgbClr val="444059"/>
      </a:accent4>
      <a:accent5>
        <a:srgbClr val="4A4A4A"/>
      </a:accent5>
      <a:accent6>
        <a:srgbClr val="FF6C6C"/>
      </a:accent6>
      <a:hlink>
        <a:srgbClr val="1376AE"/>
      </a:hlink>
      <a:folHlink>
        <a:srgbClr val="4CB99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slearning-v3-2021" id="{C99B9243-4A8E-8446-88EA-4AB5FCC4FDAC}" vid="{5A99DD97-2390-8E44-AA7B-5F6739C276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c93c873d-d70c-46b2-add0-815485b4fe62" xsi:nil="true"/>
    <Doc_x0020_Type xmlns="c93c873d-d70c-46b2-add0-815485b4fe62" xsi:nil="true"/>
    <Thumbnail xmlns="c93c873d-d70c-46b2-add0-815485b4fe62">
      <Url xsi:nil="true"/>
      <Description xsi:nil="true"/>
    </Thumbnail>
    <Internal_x002f_External xmlns="c93c873d-d70c-46b2-add0-815485b4fe62">Internal</Internal_x002f_External>
    <SharedWithUsers xmlns="9e960772-82ad-40f4-bfc3-34b4afc2dcb5">
      <UserInfo>
        <DisplayName>SPO_ITSL_AllUsers</DisplayName>
        <AccountId>2011</AccountId>
        <AccountType/>
      </UserInfo>
    </SharedWithUsers>
    <PublishingExpirationDate xmlns="http://schemas.microsoft.com/sharepoint/v3" xsi:nil="true"/>
    <PublishingStartDate xmlns="http://schemas.microsoft.com/sharepoint/v3" xsi:nil="true"/>
    <TaxCatchAll xmlns="f0974581-4bbf-443e-902f-14073e9fb4f6" xsi:nil="true"/>
    <lcf76f155ced4ddcb4097134ff3c332f xmlns="c93c873d-d70c-46b2-add0-815485b4fe6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649D3340934048851E43DEAC63AB1A" ma:contentTypeVersion="32" ma:contentTypeDescription="Create a new document." ma:contentTypeScope="" ma:versionID="bc78e8937ed841ddfe7ec75e2fba77f7">
  <xsd:schema xmlns:xsd="http://www.w3.org/2001/XMLSchema" xmlns:xs="http://www.w3.org/2001/XMLSchema" xmlns:p="http://schemas.microsoft.com/office/2006/metadata/properties" xmlns:ns1="http://schemas.microsoft.com/sharepoint/v3" xmlns:ns2="9e960772-82ad-40f4-bfc3-34b4afc2dcb5" xmlns:ns3="c93c873d-d70c-46b2-add0-815485b4fe62" xmlns:ns4="f0974581-4bbf-443e-902f-14073e9fb4f6" targetNamespace="http://schemas.microsoft.com/office/2006/metadata/properties" ma:root="true" ma:fieldsID="da1aa0f9bbac658b460e4a233ab74f24" ns1:_="" ns2:_="" ns3:_="" ns4:_="">
    <xsd:import namespace="http://schemas.microsoft.com/sharepoint/v3"/>
    <xsd:import namespace="9e960772-82ad-40f4-bfc3-34b4afc2dcb5"/>
    <xsd:import namespace="c93c873d-d70c-46b2-add0-815485b4fe62"/>
    <xsd:import namespace="f0974581-4bbf-443e-902f-14073e9fb4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Doc_x0020_Type" minOccurs="0"/>
                <xsd:element ref="ns3:Languag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Internal_x002f_External" minOccurs="0"/>
                <xsd:element ref="ns3:MediaServiceOCR" minOccurs="0"/>
                <xsd:element ref="ns3:Thumbnail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1:PublishingStartDate" minOccurs="0"/>
                <xsd:element ref="ns1:PublishingExpirationDate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5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26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960772-82ad-40f4-bfc3-34b4afc2dcb5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c873d-d70c-46b2-add0-815485b4fe62" elementFormDefault="qualified">
    <xsd:import namespace="http://schemas.microsoft.com/office/2006/documentManagement/types"/>
    <xsd:import namespace="http://schemas.microsoft.com/office/infopath/2007/PartnerControls"/>
    <xsd:element name="Doc_x0020_Type" ma:index="6" nillable="true" ma:displayName="Theme" ma:internalName="Doc_x0020_Typ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pany"/>
                    <xsd:enumeration value="Product General (itslearning)"/>
                    <xsd:enumeration value="Product General (Fronter)"/>
                    <xsd:enumeration value="Blended Learning"/>
                    <xsd:enumeration value="Curriculum Management"/>
                    <xsd:enumeration value="Technology-accelerated learning"/>
                    <xsd:enumeration value="Successful Implementations"/>
                    <xsd:enumeration value="Change Management"/>
                    <xsd:enumeration value="Day in the Life"/>
                  </xsd:restriction>
                </xsd:simpleType>
              </xsd:element>
            </xsd:sequence>
          </xsd:extension>
        </xsd:complexContent>
      </xsd:complexType>
    </xsd:element>
    <xsd:element name="Language" ma:index="7" nillable="true" ma:displayName="Language" ma:internalName="Languag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anish"/>
                    <xsd:enumeration value="Dutch"/>
                    <xsd:enumeration value="English (UK)"/>
                    <xsd:enumeration value="English (US)"/>
                    <xsd:enumeration value="French"/>
                    <xsd:enumeration value="Finnish"/>
                    <xsd:enumeration value="Norwegian"/>
                    <xsd:enumeration value="Polish"/>
                    <xsd:enumeration value="Swedish"/>
                    <xsd:enumeration value="Spanish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Internal_x002f_External" ma:index="13" nillable="true" ma:displayName="Internal/External" ma:default="Internal" ma:description="Limited to internal use only, or intended for external use?" ma:format="Dropdown" ma:internalName="Internal_x002f_External" ma:readOnly="false">
      <xsd:simpleType>
        <xsd:restriction base="dms:Choice">
          <xsd:enumeration value="Internal"/>
          <xsd:enumeration value="External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nail" ma:index="16" nillable="true" ma:displayName="Thumbnail" ma:format="Image" ma:internalName="Thumbnai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4d49524a-21d1-44ef-b988-918b9b4337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74581-4bbf-443e-902f-14073e9fb4f6" elementFormDefault="qualified">
    <xsd:import namespace="http://schemas.microsoft.com/office/2006/documentManagement/types"/>
    <xsd:import namespace="http://schemas.microsoft.com/office/infopath/2007/PartnerControls"/>
    <xsd:element name="TaxCatchAll" ma:index="29" nillable="true" ma:displayName="Taxonomy Catch All Column" ma:hidden="true" ma:list="{a6ce1a89-1e7e-4b1d-aa9c-31b1e9f0435d}" ma:internalName="TaxCatchAll" ma:showField="CatchAllData" ma:web="9e960772-82ad-40f4-bfc3-34b4afc2dc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050B87-1A3E-4414-929B-9F316006B4E4}">
  <ds:schemaRefs>
    <ds:schemaRef ds:uri="9e960772-82ad-40f4-bfc3-34b4afc2dcb5"/>
    <ds:schemaRef ds:uri="c93c873d-d70c-46b2-add0-815485b4fe62"/>
    <ds:schemaRef ds:uri="f0974581-4bbf-443e-902f-14073e9fb4f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F3702A-D5C7-4280-ACA3-05041F5AEC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7CC3CA-CBDA-4CB8-864D-AC8C61982DBE}">
  <ds:schemaRefs>
    <ds:schemaRef ds:uri="9e960772-82ad-40f4-bfc3-34b4afc2dcb5"/>
    <ds:schemaRef ds:uri="c93c873d-d70c-46b2-add0-815485b4fe62"/>
    <ds:schemaRef ds:uri="f0974581-4bbf-443e-902f-14073e9fb4f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itslearning-v3-2021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HiraginoSans-W3</vt:lpstr>
      <vt:lpstr>Arial</vt:lpstr>
      <vt:lpstr>Calibri</vt:lpstr>
      <vt:lpstr>Calibri Regular</vt:lpstr>
      <vt:lpstr>Georgia</vt:lpstr>
      <vt:lpstr>LucidaGrande</vt:lpstr>
      <vt:lpstr>itslearning-v3-2021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Peters</dc:creator>
  <cp:lastModifiedBy>Anthony Peters</cp:lastModifiedBy>
  <cp:revision>2</cp:revision>
  <dcterms:created xsi:type="dcterms:W3CDTF">2022-11-24T09:19:51Z</dcterms:created>
  <dcterms:modified xsi:type="dcterms:W3CDTF">2023-09-12T09:23:01Z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0x0101005E649D3340934048851E43DEAC63AB1A</vt:lpwstr>
  </property>
  <property fmtid="{D5CDD505-2E9C-101B-9397-08002B2CF9AE}" pid="3" name="_ExtendedDescription">
    <vt:lpwstr/>
  </property>
  <property fmtid="{D5CDD505-2E9C-101B-9397-08002B2CF9AE}" pid="4" name="MediaServiceImageTags">
    <vt:lpwstr/>
  </property>
</Properties>
</file>